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3" name="Shape 173"/>
          <p:cNvSpPr/>
          <p:nvPr>
            <p:ph type="sldImg"/>
          </p:nvPr>
        </p:nvSpPr>
        <p:spPr>
          <a:xfrm>
            <a:off x="1143000" y="685800"/>
            <a:ext cx="4572000" cy="3429000"/>
          </a:xfrm>
          <a:prstGeom prst="rect">
            <a:avLst/>
          </a:prstGeom>
        </p:spPr>
        <p:txBody>
          <a:bodyPr/>
          <a:lstStyle/>
          <a:p>
            <a:pPr/>
          </a:p>
        </p:txBody>
      </p:sp>
      <p:sp>
        <p:nvSpPr>
          <p:cNvPr id="174" name="Shape 17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 Layout">
    <p:spTree>
      <p:nvGrpSpPr>
        <p:cNvPr id="1" name=""/>
        <p:cNvGrpSpPr/>
        <p:nvPr/>
      </p:nvGrpSpPr>
      <p:grpSpPr>
        <a:xfrm>
          <a:off x="0" y="0"/>
          <a:ext cx="0" cy="0"/>
          <a:chOff x="0" y="0"/>
          <a:chExt cx="0" cy="0"/>
        </a:xfrm>
      </p:grpSpPr>
      <p:sp>
        <p:nvSpPr>
          <p:cNvPr id="11" name="Picture Placeholder 8"/>
          <p:cNvSpPr/>
          <p:nvPr>
            <p:ph type="pic" idx="21"/>
          </p:nvPr>
        </p:nvSpPr>
        <p:spPr>
          <a:xfrm>
            <a:off x="2720975" y="0"/>
            <a:ext cx="9471025" cy="4552950"/>
          </a:xfrm>
          <a:prstGeom prst="rect">
            <a:avLst/>
          </a:prstGeom>
        </p:spPr>
        <p:txBody>
          <a:bodyPr lIns="91439" tIns="45719" rIns="91439" bIns="45719">
            <a:noAutofit/>
          </a:bodyPr>
          <a:lstStyle/>
          <a:p>
            <a:pPr/>
          </a:p>
        </p:txBody>
      </p:sp>
      <p:sp>
        <p:nvSpPr>
          <p:cNvPr id="12" name="Picture Placeholder 9"/>
          <p:cNvSpPr/>
          <p:nvPr>
            <p:ph type="pic" sz="half" idx="22"/>
          </p:nvPr>
        </p:nvSpPr>
        <p:spPr>
          <a:xfrm>
            <a:off x="1102788" y="1870867"/>
            <a:ext cx="4339618" cy="3929066"/>
          </a:xfrm>
          <a:prstGeom prst="rect">
            <a:avLst/>
          </a:prstGeom>
        </p:spPr>
        <p:txBody>
          <a:bodyPr lIns="91439" tIns="45719" rIns="91439" bIns="45719">
            <a:noAutofit/>
          </a:bodyPr>
          <a:lstStyle/>
          <a:p>
            <a:pP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5_Custom Layout">
    <p:spTree>
      <p:nvGrpSpPr>
        <p:cNvPr id="1" name=""/>
        <p:cNvGrpSpPr/>
        <p:nvPr/>
      </p:nvGrpSpPr>
      <p:grpSpPr>
        <a:xfrm>
          <a:off x="0" y="0"/>
          <a:ext cx="0" cy="0"/>
          <a:chOff x="0" y="0"/>
          <a:chExt cx="0" cy="0"/>
        </a:xfrm>
      </p:grpSpPr>
      <p:sp>
        <p:nvSpPr>
          <p:cNvPr id="102" name="Picture Placeholder 7"/>
          <p:cNvSpPr/>
          <p:nvPr>
            <p:ph type="pic" idx="21"/>
          </p:nvPr>
        </p:nvSpPr>
        <p:spPr>
          <a:xfrm>
            <a:off x="0" y="0"/>
            <a:ext cx="12192000" cy="6858000"/>
          </a:xfrm>
          <a:prstGeom prst="rect">
            <a:avLst/>
          </a:prstGeom>
        </p:spPr>
        <p:txBody>
          <a:bodyPr lIns="91439" tIns="45719" rIns="91439" bIns="45719">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_Custom Layout">
    <p:spTree>
      <p:nvGrpSpPr>
        <p:cNvPr id="1" name=""/>
        <p:cNvGrpSpPr/>
        <p:nvPr/>
      </p:nvGrpSpPr>
      <p:grpSpPr>
        <a:xfrm>
          <a:off x="0" y="0"/>
          <a:ext cx="0" cy="0"/>
          <a:chOff x="0" y="0"/>
          <a:chExt cx="0" cy="0"/>
        </a:xfrm>
      </p:grpSpPr>
      <p:sp>
        <p:nvSpPr>
          <p:cNvPr id="110" name="Picture Placeholder 7"/>
          <p:cNvSpPr/>
          <p:nvPr>
            <p:ph type="pic" sz="half" idx="21"/>
          </p:nvPr>
        </p:nvSpPr>
        <p:spPr>
          <a:xfrm>
            <a:off x="8290559" y="763456"/>
            <a:ext cx="3892733" cy="5283244"/>
          </a:xfrm>
          <a:prstGeom prst="rect">
            <a:avLst/>
          </a:prstGeom>
        </p:spPr>
        <p:txBody>
          <a:bodyPr lIns="91439" tIns="45719" rIns="91439" bIns="45719">
            <a:noAutofit/>
          </a:bodyPr>
          <a:lstStyle/>
          <a:p>
            <a:pPr/>
          </a:p>
        </p:txBody>
      </p:sp>
      <p:sp>
        <p:nvSpPr>
          <p:cNvPr id="111" name="Picture Placeholder 7"/>
          <p:cNvSpPr/>
          <p:nvPr>
            <p:ph type="pic" sz="quarter" idx="22"/>
          </p:nvPr>
        </p:nvSpPr>
        <p:spPr>
          <a:xfrm>
            <a:off x="802643" y="763456"/>
            <a:ext cx="2345989" cy="5260700"/>
          </a:xfrm>
          <a:prstGeom prst="rect">
            <a:avLst/>
          </a:prstGeom>
        </p:spPr>
        <p:txBody>
          <a:bodyPr lIns="91439" tIns="45719" rIns="91439" bIns="45719">
            <a:noAutofit/>
          </a:bodyPr>
          <a:lstStyle/>
          <a:p>
            <a:pPr/>
          </a:p>
        </p:txBody>
      </p:sp>
      <p:sp>
        <p:nvSpPr>
          <p:cNvPr id="112" name="Picture Placeholder 7"/>
          <p:cNvSpPr/>
          <p:nvPr>
            <p:ph type="pic" sz="quarter" idx="23"/>
          </p:nvPr>
        </p:nvSpPr>
        <p:spPr>
          <a:xfrm>
            <a:off x="3231850" y="2781300"/>
            <a:ext cx="2085321" cy="3242854"/>
          </a:xfrm>
          <a:prstGeom prst="rect">
            <a:avLst/>
          </a:prstGeom>
        </p:spPr>
        <p:txBody>
          <a:bodyPr lIns="91439" tIns="45719" rIns="91439" bIns="45719">
            <a:noAutofit/>
          </a:bodyPr>
          <a:lstStyle/>
          <a:p>
            <a:pPr/>
          </a:p>
        </p:txBody>
      </p:sp>
      <p:sp>
        <p:nvSpPr>
          <p:cNvPr id="113" name="Picture Placeholder 7"/>
          <p:cNvSpPr/>
          <p:nvPr>
            <p:ph type="pic" sz="quarter" idx="24"/>
          </p:nvPr>
        </p:nvSpPr>
        <p:spPr>
          <a:xfrm>
            <a:off x="3231850" y="763456"/>
            <a:ext cx="4531362" cy="1928616"/>
          </a:xfrm>
          <a:prstGeom prst="rect">
            <a:avLst/>
          </a:prstGeom>
        </p:spPr>
        <p:txBody>
          <a:bodyPr lIns="91439" tIns="45719" rIns="91439" bIns="45719">
            <a:noAutofit/>
          </a:bodyPr>
          <a:lstStyle/>
          <a:p>
            <a:pPr/>
          </a:p>
        </p:txBody>
      </p:sp>
      <p:sp>
        <p:nvSpPr>
          <p:cNvPr id="114" name="Picture Placeholder 7"/>
          <p:cNvSpPr/>
          <p:nvPr>
            <p:ph type="pic" sz="quarter" idx="25"/>
          </p:nvPr>
        </p:nvSpPr>
        <p:spPr>
          <a:xfrm>
            <a:off x="5400392" y="2781300"/>
            <a:ext cx="2362820" cy="1599356"/>
          </a:xfrm>
          <a:prstGeom prst="rect">
            <a:avLst/>
          </a:prstGeom>
        </p:spPr>
        <p:txBody>
          <a:bodyPr lIns="91439" tIns="45719" rIns="91439" bIns="45719">
            <a:noAutofit/>
          </a:bodyPr>
          <a:lstStyle/>
          <a:p>
            <a:pPr/>
          </a:p>
        </p:txBody>
      </p:sp>
      <p:sp>
        <p:nvSpPr>
          <p:cNvPr id="115" name="Picture Placeholder 7"/>
          <p:cNvSpPr/>
          <p:nvPr>
            <p:ph type="pic" sz="quarter" idx="26"/>
          </p:nvPr>
        </p:nvSpPr>
        <p:spPr>
          <a:xfrm>
            <a:off x="5400392" y="4469886"/>
            <a:ext cx="2362820" cy="1576814"/>
          </a:xfrm>
          <a:prstGeom prst="rect">
            <a:avLst/>
          </a:prstGeom>
        </p:spPr>
        <p:txBody>
          <a:bodyPr lIns="91439" tIns="45719" rIns="91439" bIns="45719">
            <a:noAutofit/>
          </a:bodyPr>
          <a:lstStyle/>
          <a:p>
            <a:pPr/>
          </a:p>
        </p:txBody>
      </p:sp>
      <p:sp>
        <p:nvSpPr>
          <p:cNvPr id="1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_Custom Layout">
    <p:spTree>
      <p:nvGrpSpPr>
        <p:cNvPr id="1" name=""/>
        <p:cNvGrpSpPr/>
        <p:nvPr/>
      </p:nvGrpSpPr>
      <p:grpSpPr>
        <a:xfrm>
          <a:off x="0" y="0"/>
          <a:ext cx="0" cy="0"/>
          <a:chOff x="0" y="0"/>
          <a:chExt cx="0" cy="0"/>
        </a:xfrm>
      </p:grpSpPr>
      <p:sp>
        <p:nvSpPr>
          <p:cNvPr id="123" name="Picture Placeholder 7"/>
          <p:cNvSpPr/>
          <p:nvPr>
            <p:ph type="pic" sz="half" idx="21"/>
          </p:nvPr>
        </p:nvSpPr>
        <p:spPr>
          <a:xfrm>
            <a:off x="1755801" y="1683655"/>
            <a:ext cx="3788230" cy="5174345"/>
          </a:xfrm>
          <a:prstGeom prst="rect">
            <a:avLst/>
          </a:prstGeom>
        </p:spPr>
        <p:txBody>
          <a:bodyPr lIns="91439" tIns="45719" rIns="91439" bIns="45719">
            <a:noAutofit/>
          </a:bodyPr>
          <a:lstStyle/>
          <a:p>
            <a:pPr/>
          </a:p>
        </p:txBody>
      </p:sp>
      <p:sp>
        <p:nvSpPr>
          <p:cNvPr id="124" name="Picture Placeholder 7"/>
          <p:cNvSpPr/>
          <p:nvPr>
            <p:ph type="pic" sz="quarter" idx="22"/>
          </p:nvPr>
        </p:nvSpPr>
        <p:spPr>
          <a:xfrm>
            <a:off x="9848243" y="4270828"/>
            <a:ext cx="1402245" cy="1402244"/>
          </a:xfrm>
          <a:prstGeom prst="rect">
            <a:avLst/>
          </a:prstGeom>
        </p:spPr>
        <p:txBody>
          <a:bodyPr lIns="91439" tIns="45719" rIns="91439" bIns="45719">
            <a:noAutofit/>
          </a:bodyPr>
          <a:lstStyle/>
          <a:p>
            <a:pPr/>
          </a:p>
        </p:txBody>
      </p:sp>
      <p:sp>
        <p:nvSpPr>
          <p:cNvPr id="1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6_Custom Layout">
    <p:spTree>
      <p:nvGrpSpPr>
        <p:cNvPr id="1" name=""/>
        <p:cNvGrpSpPr/>
        <p:nvPr/>
      </p:nvGrpSpPr>
      <p:grpSpPr>
        <a:xfrm>
          <a:off x="0" y="0"/>
          <a:ext cx="0" cy="0"/>
          <a:chOff x="0" y="0"/>
          <a:chExt cx="0" cy="0"/>
        </a:xfrm>
      </p:grpSpPr>
      <p:sp>
        <p:nvSpPr>
          <p:cNvPr id="132" name="Picture Placeholder 10"/>
          <p:cNvSpPr/>
          <p:nvPr>
            <p:ph type="pic" sz="half" idx="21"/>
          </p:nvPr>
        </p:nvSpPr>
        <p:spPr>
          <a:xfrm>
            <a:off x="0" y="0"/>
            <a:ext cx="12192000" cy="2317750"/>
          </a:xfrm>
          <a:prstGeom prst="rect">
            <a:avLst/>
          </a:prstGeom>
        </p:spPr>
        <p:txBody>
          <a:bodyPr lIns="91439" tIns="45719" rIns="91439" bIns="45719">
            <a:noAutofit/>
          </a:bodyPr>
          <a:lstStyle/>
          <a:p>
            <a:pPr/>
          </a:p>
        </p:txBody>
      </p:sp>
      <p:sp>
        <p:nvSpPr>
          <p:cNvPr id="133" name="Picture Placeholder 12"/>
          <p:cNvSpPr/>
          <p:nvPr>
            <p:ph type="pic" sz="quarter" idx="22"/>
          </p:nvPr>
        </p:nvSpPr>
        <p:spPr>
          <a:xfrm>
            <a:off x="2255838" y="1471294"/>
            <a:ext cx="1673227" cy="1692276"/>
          </a:xfrm>
          <a:prstGeom prst="rect">
            <a:avLst/>
          </a:prstGeom>
        </p:spPr>
        <p:txBody>
          <a:bodyPr lIns="91439" tIns="45719" rIns="91439" bIns="45719">
            <a:noAutofit/>
          </a:bodyPr>
          <a:lstStyle/>
          <a:p>
            <a:pPr/>
          </a:p>
        </p:txBody>
      </p:sp>
      <p:sp>
        <p:nvSpPr>
          <p:cNvPr id="134" name="Picture Placeholder 14"/>
          <p:cNvSpPr/>
          <p:nvPr>
            <p:ph type="pic" sz="quarter" idx="23"/>
          </p:nvPr>
        </p:nvSpPr>
        <p:spPr>
          <a:xfrm>
            <a:off x="5118100" y="1490344"/>
            <a:ext cx="1954215" cy="1954216"/>
          </a:xfrm>
          <a:prstGeom prst="rect">
            <a:avLst/>
          </a:prstGeom>
        </p:spPr>
        <p:txBody>
          <a:bodyPr lIns="91439" tIns="45719" rIns="91439" bIns="45719">
            <a:noAutofit/>
          </a:bodyPr>
          <a:lstStyle/>
          <a:p>
            <a:pPr/>
          </a:p>
        </p:txBody>
      </p:sp>
      <p:sp>
        <p:nvSpPr>
          <p:cNvPr id="135" name="Picture Placeholder 16"/>
          <p:cNvSpPr/>
          <p:nvPr>
            <p:ph type="pic" sz="quarter" idx="24"/>
          </p:nvPr>
        </p:nvSpPr>
        <p:spPr>
          <a:xfrm>
            <a:off x="8261350" y="1471294"/>
            <a:ext cx="1673225" cy="1673226"/>
          </a:xfrm>
          <a:prstGeom prst="rect">
            <a:avLst/>
          </a:prstGeom>
        </p:spPr>
        <p:txBody>
          <a:bodyPr lIns="91439" tIns="45719" rIns="91439" bIns="45719">
            <a:noAutofit/>
          </a:bodyPr>
          <a:lstStyle/>
          <a:p>
            <a:pPr/>
          </a:p>
        </p:txBody>
      </p:sp>
      <p:sp>
        <p:nvSpPr>
          <p:cNvPr id="1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1_Custom Layout">
    <p:spTree>
      <p:nvGrpSpPr>
        <p:cNvPr id="1" name=""/>
        <p:cNvGrpSpPr/>
        <p:nvPr/>
      </p:nvGrpSpPr>
      <p:grpSpPr>
        <a:xfrm>
          <a:off x="0" y="0"/>
          <a:ext cx="0" cy="0"/>
          <a:chOff x="0" y="0"/>
          <a:chExt cx="0" cy="0"/>
        </a:xfrm>
      </p:grpSpPr>
      <p:sp>
        <p:nvSpPr>
          <p:cNvPr id="143" name="Picture Placeholder 7"/>
          <p:cNvSpPr/>
          <p:nvPr>
            <p:ph type="pic" sz="half" idx="21"/>
          </p:nvPr>
        </p:nvSpPr>
        <p:spPr>
          <a:xfrm>
            <a:off x="0" y="775063"/>
            <a:ext cx="6096000" cy="5307873"/>
          </a:xfrm>
          <a:prstGeom prst="rect">
            <a:avLst/>
          </a:prstGeom>
        </p:spPr>
        <p:txBody>
          <a:bodyPr lIns="91439" tIns="45719" rIns="91439" bIns="45719">
            <a:noAutofit/>
          </a:bodyPr>
          <a:lstStyle/>
          <a:p>
            <a:pPr/>
          </a:p>
        </p:txBody>
      </p:sp>
      <p:sp>
        <p:nvSpPr>
          <p:cNvPr id="1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2_Custom Layout">
    <p:spTree>
      <p:nvGrpSpPr>
        <p:cNvPr id="1" name=""/>
        <p:cNvGrpSpPr/>
        <p:nvPr/>
      </p:nvGrpSpPr>
      <p:grpSpPr>
        <a:xfrm>
          <a:off x="0" y="0"/>
          <a:ext cx="0" cy="0"/>
          <a:chOff x="0" y="0"/>
          <a:chExt cx="0" cy="0"/>
        </a:xfrm>
      </p:grpSpPr>
      <p:sp>
        <p:nvSpPr>
          <p:cNvPr id="151" name="Picture Placeholder 7"/>
          <p:cNvSpPr/>
          <p:nvPr>
            <p:ph type="pic" sz="quarter" idx="21"/>
          </p:nvPr>
        </p:nvSpPr>
        <p:spPr>
          <a:xfrm>
            <a:off x="9027886" y="566057"/>
            <a:ext cx="2133602" cy="4339774"/>
          </a:xfrm>
          <a:prstGeom prst="rect">
            <a:avLst/>
          </a:prstGeom>
        </p:spPr>
        <p:txBody>
          <a:bodyPr lIns="91439" tIns="45719" rIns="91439" bIns="45719">
            <a:noAutofit/>
          </a:bodyPr>
          <a:lstStyle/>
          <a:p>
            <a:pPr/>
          </a:p>
        </p:txBody>
      </p:sp>
      <p:sp>
        <p:nvSpPr>
          <p:cNvPr id="1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3_Custom Layout">
    <p:spTree>
      <p:nvGrpSpPr>
        <p:cNvPr id="1" name=""/>
        <p:cNvGrpSpPr/>
        <p:nvPr/>
      </p:nvGrpSpPr>
      <p:grpSpPr>
        <a:xfrm>
          <a:off x="0" y="0"/>
          <a:ext cx="0" cy="0"/>
          <a:chOff x="0" y="0"/>
          <a:chExt cx="0" cy="0"/>
        </a:xfrm>
      </p:grpSpPr>
      <p:sp>
        <p:nvSpPr>
          <p:cNvPr id="159" name="Picture Placeholder 7"/>
          <p:cNvSpPr/>
          <p:nvPr>
            <p:ph type="pic" idx="21"/>
          </p:nvPr>
        </p:nvSpPr>
        <p:spPr>
          <a:xfrm>
            <a:off x="0" y="1107996"/>
            <a:ext cx="9470570" cy="5750005"/>
          </a:xfrm>
          <a:prstGeom prst="rect">
            <a:avLst/>
          </a:prstGeom>
        </p:spPr>
        <p:txBody>
          <a:bodyPr lIns="91439" tIns="45719" rIns="91439" bIns="45719">
            <a:noAutofit/>
          </a:bodyPr>
          <a:lstStyle/>
          <a:p>
            <a:pPr/>
          </a:p>
        </p:txBody>
      </p:sp>
      <p:sp>
        <p:nvSpPr>
          <p:cNvPr id="1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4_Custom Layout">
    <p:spTree>
      <p:nvGrpSpPr>
        <p:cNvPr id="1" name=""/>
        <p:cNvGrpSpPr/>
        <p:nvPr/>
      </p:nvGrpSpPr>
      <p:grpSpPr>
        <a:xfrm>
          <a:off x="0" y="0"/>
          <a:ext cx="0" cy="0"/>
          <a:chOff x="0" y="0"/>
          <a:chExt cx="0" cy="0"/>
        </a:xfrm>
      </p:grpSpPr>
      <p:sp>
        <p:nvSpPr>
          <p:cNvPr id="1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Custom Layout">
    <p:spTree>
      <p:nvGrpSpPr>
        <p:cNvPr id="1" name=""/>
        <p:cNvGrpSpPr/>
        <p:nvPr/>
      </p:nvGrpSpPr>
      <p:grpSpPr>
        <a:xfrm>
          <a:off x="0" y="0"/>
          <a:ext cx="0" cy="0"/>
          <a:chOff x="0" y="0"/>
          <a:chExt cx="0" cy="0"/>
        </a:xfrm>
      </p:grpSpPr>
      <p:sp>
        <p:nvSpPr>
          <p:cNvPr id="20" name="Picture Placeholder 9"/>
          <p:cNvSpPr/>
          <p:nvPr>
            <p:ph type="pic" sz="half" idx="21"/>
          </p:nvPr>
        </p:nvSpPr>
        <p:spPr>
          <a:xfrm>
            <a:off x="1085881" y="1464469"/>
            <a:ext cx="4339617" cy="3929063"/>
          </a:xfrm>
          <a:prstGeom prst="rect">
            <a:avLst/>
          </a:prstGeom>
        </p:spPr>
        <p:txBody>
          <a:bodyPr lIns="91439" tIns="45719" rIns="91439" bIns="45719">
            <a:noAutofit/>
          </a:bodyPr>
          <a:lstStyle/>
          <a:p>
            <a:pPr/>
          </a:p>
        </p:txBody>
      </p:sp>
      <p:sp>
        <p:nvSpPr>
          <p:cNvPr id="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Custom Layout">
    <p:spTree>
      <p:nvGrpSpPr>
        <p:cNvPr id="1" name=""/>
        <p:cNvGrpSpPr/>
        <p:nvPr/>
      </p:nvGrpSpPr>
      <p:grpSpPr>
        <a:xfrm>
          <a:off x="0" y="0"/>
          <a:ext cx="0" cy="0"/>
          <a:chOff x="0" y="0"/>
          <a:chExt cx="0" cy="0"/>
        </a:xfrm>
      </p:grpSpPr>
      <p:sp>
        <p:nvSpPr>
          <p:cNvPr id="28" name="Picture Placeholder 7"/>
          <p:cNvSpPr/>
          <p:nvPr>
            <p:ph type="pic" sz="half" idx="21"/>
          </p:nvPr>
        </p:nvSpPr>
        <p:spPr>
          <a:xfrm>
            <a:off x="6021975" y="1089399"/>
            <a:ext cx="5042266" cy="4465774"/>
          </a:xfrm>
          <a:prstGeom prst="rect">
            <a:avLst/>
          </a:prstGeom>
        </p:spPr>
        <p:txBody>
          <a:bodyPr lIns="91439" tIns="45719" rIns="91439" bIns="45719">
            <a:noAutofit/>
          </a:bodyPr>
          <a:lstStyle/>
          <a:p>
            <a:pPr/>
          </a:p>
        </p:txBody>
      </p:sp>
      <p:sp>
        <p:nvSpPr>
          <p:cNvPr id="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Custom Layout">
    <p:spTree>
      <p:nvGrpSpPr>
        <p:cNvPr id="1" name=""/>
        <p:cNvGrpSpPr/>
        <p:nvPr/>
      </p:nvGrpSpPr>
      <p:grpSpPr>
        <a:xfrm>
          <a:off x="0" y="0"/>
          <a:ext cx="0" cy="0"/>
          <a:chOff x="0" y="0"/>
          <a:chExt cx="0" cy="0"/>
        </a:xfrm>
      </p:grpSpPr>
      <p:sp>
        <p:nvSpPr>
          <p:cNvPr id="36" name="Picture Placeholder 7"/>
          <p:cNvSpPr/>
          <p:nvPr>
            <p:ph type="pic" sz="half" idx="21"/>
          </p:nvPr>
        </p:nvSpPr>
        <p:spPr>
          <a:xfrm>
            <a:off x="0" y="0"/>
            <a:ext cx="3988159" cy="6858000"/>
          </a:xfrm>
          <a:prstGeom prst="rect">
            <a:avLst/>
          </a:prstGeom>
        </p:spPr>
        <p:txBody>
          <a:bodyPr lIns="91439" tIns="45719" rIns="91439" bIns="45719">
            <a:noAutofit/>
          </a:bodyPr>
          <a:lstStyle/>
          <a:p>
            <a:pPr/>
          </a:p>
        </p:txBody>
      </p:sp>
      <p:sp>
        <p:nvSpPr>
          <p:cNvPr id="37" name="Picture Placeholder 7"/>
          <p:cNvSpPr/>
          <p:nvPr>
            <p:ph type="pic" sz="quarter" idx="22"/>
          </p:nvPr>
        </p:nvSpPr>
        <p:spPr>
          <a:xfrm>
            <a:off x="8261615" y="4036054"/>
            <a:ext cx="3069773" cy="2821946"/>
          </a:xfrm>
          <a:prstGeom prst="rect">
            <a:avLst/>
          </a:prstGeom>
        </p:spPr>
        <p:txBody>
          <a:bodyPr lIns="91439" tIns="45719" rIns="91439" bIns="45719">
            <a:noAutofit/>
          </a:bodyPr>
          <a:lstStyle/>
          <a:p>
            <a:pPr/>
          </a:p>
        </p:txBody>
      </p:sp>
      <p:sp>
        <p:nvSpPr>
          <p:cNvPr id="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_Custom Layout">
    <p:spTree>
      <p:nvGrpSpPr>
        <p:cNvPr id="1" name=""/>
        <p:cNvGrpSpPr/>
        <p:nvPr/>
      </p:nvGrpSpPr>
      <p:grpSpPr>
        <a:xfrm>
          <a:off x="0" y="0"/>
          <a:ext cx="0" cy="0"/>
          <a:chOff x="0" y="0"/>
          <a:chExt cx="0" cy="0"/>
        </a:xfrm>
      </p:grpSpPr>
      <p:sp>
        <p:nvSpPr>
          <p:cNvPr id="45" name="Picture Placeholder 7"/>
          <p:cNvSpPr/>
          <p:nvPr>
            <p:ph type="pic" sz="quarter" idx="21"/>
          </p:nvPr>
        </p:nvSpPr>
        <p:spPr>
          <a:xfrm>
            <a:off x="9372596" y="139698"/>
            <a:ext cx="2679702" cy="3556002"/>
          </a:xfrm>
          <a:prstGeom prst="rect">
            <a:avLst/>
          </a:prstGeom>
        </p:spPr>
        <p:txBody>
          <a:bodyPr lIns="91439" tIns="45719" rIns="91439" bIns="45719">
            <a:noAutofit/>
          </a:bodyPr>
          <a:lstStyle/>
          <a:p>
            <a:pPr/>
          </a:p>
        </p:txBody>
      </p:sp>
      <p:sp>
        <p:nvSpPr>
          <p:cNvPr id="46" name="Picture Placeholder 7"/>
          <p:cNvSpPr/>
          <p:nvPr>
            <p:ph type="pic" sz="quarter" idx="22"/>
          </p:nvPr>
        </p:nvSpPr>
        <p:spPr>
          <a:xfrm>
            <a:off x="210824" y="1793342"/>
            <a:ext cx="2295981" cy="2087338"/>
          </a:xfrm>
          <a:prstGeom prst="rect">
            <a:avLst/>
          </a:prstGeom>
        </p:spPr>
        <p:txBody>
          <a:bodyPr lIns="91439" tIns="45719" rIns="91439" bIns="45719">
            <a:noAutofit/>
          </a:bodyPr>
          <a:lstStyle/>
          <a:p>
            <a:pPr/>
          </a:p>
        </p:txBody>
      </p:sp>
      <p:sp>
        <p:nvSpPr>
          <p:cNvPr id="47" name="Picture Placeholder 7"/>
          <p:cNvSpPr/>
          <p:nvPr>
            <p:ph type="pic" sz="quarter" idx="23"/>
          </p:nvPr>
        </p:nvSpPr>
        <p:spPr>
          <a:xfrm>
            <a:off x="2680972" y="1793342"/>
            <a:ext cx="2295981" cy="2087338"/>
          </a:xfrm>
          <a:prstGeom prst="rect">
            <a:avLst/>
          </a:prstGeom>
        </p:spPr>
        <p:txBody>
          <a:bodyPr lIns="91439" tIns="45719" rIns="91439" bIns="45719">
            <a:noAutofit/>
          </a:bodyPr>
          <a:lstStyle/>
          <a:p>
            <a:pPr/>
          </a:p>
        </p:txBody>
      </p:sp>
      <p:sp>
        <p:nvSpPr>
          <p:cNvPr id="48" name="Picture Placeholder 7"/>
          <p:cNvSpPr/>
          <p:nvPr>
            <p:ph type="pic" sz="quarter" idx="24"/>
          </p:nvPr>
        </p:nvSpPr>
        <p:spPr>
          <a:xfrm>
            <a:off x="210824" y="4034439"/>
            <a:ext cx="2295981" cy="2087336"/>
          </a:xfrm>
          <a:prstGeom prst="rect">
            <a:avLst/>
          </a:prstGeom>
        </p:spPr>
        <p:txBody>
          <a:bodyPr lIns="91439" tIns="45719" rIns="91439" bIns="45719">
            <a:noAutofit/>
          </a:bodyPr>
          <a:lstStyle/>
          <a:p>
            <a:pPr/>
          </a:p>
        </p:txBody>
      </p:sp>
      <p:sp>
        <p:nvSpPr>
          <p:cNvPr id="49" name="Picture Placeholder 7"/>
          <p:cNvSpPr/>
          <p:nvPr>
            <p:ph type="pic" sz="quarter" idx="25"/>
          </p:nvPr>
        </p:nvSpPr>
        <p:spPr>
          <a:xfrm>
            <a:off x="2680972" y="4034439"/>
            <a:ext cx="2295981" cy="2087336"/>
          </a:xfrm>
          <a:prstGeom prst="rect">
            <a:avLst/>
          </a:prstGeom>
        </p:spPr>
        <p:txBody>
          <a:bodyPr lIns="91439" tIns="45719" rIns="91439" bIns="45719">
            <a:noAutofit/>
          </a:bodyPr>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_Custom Layout">
    <p:spTree>
      <p:nvGrpSpPr>
        <p:cNvPr id="1" name=""/>
        <p:cNvGrpSpPr/>
        <p:nvPr/>
      </p:nvGrpSpPr>
      <p:grpSpPr>
        <a:xfrm>
          <a:off x="0" y="0"/>
          <a:ext cx="0" cy="0"/>
          <a:chOff x="0" y="0"/>
          <a:chExt cx="0" cy="0"/>
        </a:xfrm>
      </p:grpSpPr>
      <p:sp>
        <p:nvSpPr>
          <p:cNvPr id="57" name="Picture Placeholder 7"/>
          <p:cNvSpPr/>
          <p:nvPr>
            <p:ph type="pic" sz="quarter" idx="21"/>
          </p:nvPr>
        </p:nvSpPr>
        <p:spPr>
          <a:xfrm>
            <a:off x="280476" y="278673"/>
            <a:ext cx="3701144" cy="2306690"/>
          </a:xfrm>
          <a:prstGeom prst="rect">
            <a:avLst/>
          </a:prstGeom>
        </p:spPr>
        <p:txBody>
          <a:bodyPr lIns="91439" tIns="45719" rIns="91439" bIns="45719">
            <a:noAutofit/>
          </a:bodyPr>
          <a:lstStyle/>
          <a:p>
            <a:pPr/>
          </a:p>
        </p:txBody>
      </p:sp>
      <p:sp>
        <p:nvSpPr>
          <p:cNvPr id="58" name="Picture Placeholder 7"/>
          <p:cNvSpPr/>
          <p:nvPr>
            <p:ph type="pic" sz="quarter" idx="22"/>
          </p:nvPr>
        </p:nvSpPr>
        <p:spPr>
          <a:xfrm>
            <a:off x="280476" y="2847700"/>
            <a:ext cx="3701144" cy="2306692"/>
          </a:xfrm>
          <a:prstGeom prst="rect">
            <a:avLst/>
          </a:prstGeom>
        </p:spPr>
        <p:txBody>
          <a:bodyPr lIns="91439" tIns="45719" rIns="91439" bIns="45719">
            <a:noAutofit/>
          </a:bodyPr>
          <a:lstStyle/>
          <a:p>
            <a:pPr/>
          </a:p>
        </p:txBody>
      </p:sp>
      <p:sp>
        <p:nvSpPr>
          <p:cNvPr id="59" name="Picture Placeholder 7"/>
          <p:cNvSpPr/>
          <p:nvPr>
            <p:ph type="pic" sz="quarter" idx="23"/>
          </p:nvPr>
        </p:nvSpPr>
        <p:spPr>
          <a:xfrm>
            <a:off x="4256025" y="278673"/>
            <a:ext cx="3701144" cy="2306690"/>
          </a:xfrm>
          <a:prstGeom prst="rect">
            <a:avLst/>
          </a:prstGeom>
        </p:spPr>
        <p:txBody>
          <a:bodyPr lIns="91439" tIns="45719" rIns="91439" bIns="45719">
            <a:noAutofit/>
          </a:bodyPr>
          <a:lstStyle/>
          <a:p>
            <a:pPr/>
          </a:p>
        </p:txBody>
      </p:sp>
      <p:sp>
        <p:nvSpPr>
          <p:cNvPr id="60" name="Picture Placeholder 7"/>
          <p:cNvSpPr/>
          <p:nvPr>
            <p:ph type="pic" sz="quarter" idx="24"/>
          </p:nvPr>
        </p:nvSpPr>
        <p:spPr>
          <a:xfrm>
            <a:off x="4256025" y="2847700"/>
            <a:ext cx="3701144" cy="2306692"/>
          </a:xfrm>
          <a:prstGeom prst="rect">
            <a:avLst/>
          </a:prstGeom>
        </p:spPr>
        <p:txBody>
          <a:bodyPr lIns="91439" tIns="45719" rIns="91439" bIns="45719">
            <a:noAutofit/>
          </a:bodyPr>
          <a:lstStyle/>
          <a:p>
            <a:pPr/>
          </a:p>
        </p:txBody>
      </p:sp>
      <p:sp>
        <p:nvSpPr>
          <p:cNvPr id="61" name="Picture Placeholder 7"/>
          <p:cNvSpPr/>
          <p:nvPr>
            <p:ph type="pic" sz="quarter" idx="25"/>
          </p:nvPr>
        </p:nvSpPr>
        <p:spPr>
          <a:xfrm>
            <a:off x="8231575" y="278673"/>
            <a:ext cx="3701144" cy="2306690"/>
          </a:xfrm>
          <a:prstGeom prst="rect">
            <a:avLst/>
          </a:prstGeom>
        </p:spPr>
        <p:txBody>
          <a:bodyPr lIns="91439" tIns="45719" rIns="91439" bIns="45719">
            <a:noAutofit/>
          </a:bodyPr>
          <a:lstStyle/>
          <a:p>
            <a:pPr/>
          </a:p>
        </p:txBody>
      </p:sp>
      <p:sp>
        <p:nvSpPr>
          <p:cNvPr id="62" name="Picture Placeholder 7"/>
          <p:cNvSpPr/>
          <p:nvPr>
            <p:ph type="pic" sz="quarter" idx="26"/>
          </p:nvPr>
        </p:nvSpPr>
        <p:spPr>
          <a:xfrm>
            <a:off x="8231575" y="2847700"/>
            <a:ext cx="3701144" cy="2306692"/>
          </a:xfrm>
          <a:prstGeom prst="rect">
            <a:avLst/>
          </a:prstGeom>
        </p:spPr>
        <p:txBody>
          <a:bodyPr lIns="91439" tIns="45719" rIns="91439" bIns="45719">
            <a:noAutofit/>
          </a:bodyPr>
          <a:lstStyle/>
          <a:p>
            <a:pP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_Custom Layout">
    <p:spTree>
      <p:nvGrpSpPr>
        <p:cNvPr id="1" name=""/>
        <p:cNvGrpSpPr/>
        <p:nvPr/>
      </p:nvGrpSpPr>
      <p:grpSpPr>
        <a:xfrm>
          <a:off x="0" y="0"/>
          <a:ext cx="0" cy="0"/>
          <a:chOff x="0" y="0"/>
          <a:chExt cx="0" cy="0"/>
        </a:xfrm>
      </p:grpSpPr>
      <p:sp>
        <p:nvSpPr>
          <p:cNvPr id="70" name="Picture Placeholder 7"/>
          <p:cNvSpPr/>
          <p:nvPr>
            <p:ph type="pic" sz="quarter" idx="21"/>
          </p:nvPr>
        </p:nvSpPr>
        <p:spPr>
          <a:xfrm>
            <a:off x="1360353" y="1992812"/>
            <a:ext cx="2050870" cy="2050870"/>
          </a:xfrm>
          <a:prstGeom prst="rect">
            <a:avLst/>
          </a:prstGeom>
        </p:spPr>
        <p:txBody>
          <a:bodyPr lIns="91439" tIns="45719" rIns="91439" bIns="45719">
            <a:noAutofit/>
          </a:bodyPr>
          <a:lstStyle/>
          <a:p>
            <a:pPr/>
          </a:p>
        </p:txBody>
      </p:sp>
      <p:sp>
        <p:nvSpPr>
          <p:cNvPr id="71" name="Picture Placeholder 7"/>
          <p:cNvSpPr/>
          <p:nvPr>
            <p:ph type="pic" sz="quarter" idx="22"/>
          </p:nvPr>
        </p:nvSpPr>
        <p:spPr>
          <a:xfrm>
            <a:off x="3841207" y="1992812"/>
            <a:ext cx="2050870" cy="2050870"/>
          </a:xfrm>
          <a:prstGeom prst="rect">
            <a:avLst/>
          </a:prstGeom>
        </p:spPr>
        <p:txBody>
          <a:bodyPr lIns="91439" tIns="45719" rIns="91439" bIns="45719">
            <a:noAutofit/>
          </a:bodyPr>
          <a:lstStyle/>
          <a:p>
            <a:pPr/>
          </a:p>
        </p:txBody>
      </p:sp>
      <p:sp>
        <p:nvSpPr>
          <p:cNvPr id="72" name="Picture Placeholder 7"/>
          <p:cNvSpPr/>
          <p:nvPr>
            <p:ph type="pic" sz="quarter" idx="23"/>
          </p:nvPr>
        </p:nvSpPr>
        <p:spPr>
          <a:xfrm>
            <a:off x="6322061" y="1992812"/>
            <a:ext cx="2050870" cy="2050870"/>
          </a:xfrm>
          <a:prstGeom prst="rect">
            <a:avLst/>
          </a:prstGeom>
        </p:spPr>
        <p:txBody>
          <a:bodyPr lIns="91439" tIns="45719" rIns="91439" bIns="45719">
            <a:noAutofit/>
          </a:bodyPr>
          <a:lstStyle/>
          <a:p>
            <a:pPr/>
          </a:p>
        </p:txBody>
      </p:sp>
      <p:sp>
        <p:nvSpPr>
          <p:cNvPr id="73" name="Picture Placeholder 7"/>
          <p:cNvSpPr/>
          <p:nvPr>
            <p:ph type="pic" sz="quarter" idx="24"/>
          </p:nvPr>
        </p:nvSpPr>
        <p:spPr>
          <a:xfrm>
            <a:off x="8802913" y="1992812"/>
            <a:ext cx="2050870" cy="2050870"/>
          </a:xfrm>
          <a:prstGeom prst="rect">
            <a:avLst/>
          </a:prstGeom>
        </p:spPr>
        <p:txBody>
          <a:bodyPr lIns="91439" tIns="45719" rIns="91439" bIns="45719">
            <a:noAutofit/>
          </a:bodyPr>
          <a:lstStyle/>
          <a:p>
            <a:pP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_Custom Layout">
    <p:spTree>
      <p:nvGrpSpPr>
        <p:cNvPr id="1" name=""/>
        <p:cNvGrpSpPr/>
        <p:nvPr/>
      </p:nvGrpSpPr>
      <p:grpSpPr>
        <a:xfrm>
          <a:off x="0" y="0"/>
          <a:ext cx="0" cy="0"/>
          <a:chOff x="0" y="0"/>
          <a:chExt cx="0" cy="0"/>
        </a:xfrm>
      </p:grpSpPr>
      <p:sp>
        <p:nvSpPr>
          <p:cNvPr id="81" name="Picture Placeholder 7"/>
          <p:cNvSpPr/>
          <p:nvPr>
            <p:ph type="pic" sz="quarter" idx="21"/>
          </p:nvPr>
        </p:nvSpPr>
        <p:spPr>
          <a:xfrm>
            <a:off x="3758512" y="1422100"/>
            <a:ext cx="1834182" cy="1834180"/>
          </a:xfrm>
          <a:prstGeom prst="rect">
            <a:avLst/>
          </a:prstGeom>
        </p:spPr>
        <p:txBody>
          <a:bodyPr lIns="91439" tIns="45719" rIns="91439" bIns="45719">
            <a:noAutofit/>
          </a:bodyPr>
          <a:lstStyle/>
          <a:p>
            <a:pPr/>
          </a:p>
        </p:txBody>
      </p:sp>
      <p:sp>
        <p:nvSpPr>
          <p:cNvPr id="82" name="Picture Placeholder 7"/>
          <p:cNvSpPr/>
          <p:nvPr>
            <p:ph type="pic" sz="quarter" idx="22"/>
          </p:nvPr>
        </p:nvSpPr>
        <p:spPr>
          <a:xfrm>
            <a:off x="7555090" y="1422100"/>
            <a:ext cx="1834180" cy="1834180"/>
          </a:xfrm>
          <a:prstGeom prst="rect">
            <a:avLst/>
          </a:prstGeom>
        </p:spPr>
        <p:txBody>
          <a:bodyPr lIns="91439" tIns="45719" rIns="91439" bIns="45719">
            <a:noAutofit/>
          </a:bodyPr>
          <a:lstStyle/>
          <a:p>
            <a:pPr/>
          </a:p>
        </p:txBody>
      </p:sp>
      <p:sp>
        <p:nvSpPr>
          <p:cNvPr id="83" name="Picture Placeholder 7"/>
          <p:cNvSpPr/>
          <p:nvPr>
            <p:ph type="pic" sz="quarter" idx="23"/>
          </p:nvPr>
        </p:nvSpPr>
        <p:spPr>
          <a:xfrm>
            <a:off x="3227502" y="4142690"/>
            <a:ext cx="1834182" cy="1834182"/>
          </a:xfrm>
          <a:prstGeom prst="rect">
            <a:avLst/>
          </a:prstGeom>
        </p:spPr>
        <p:txBody>
          <a:bodyPr lIns="91439" tIns="45719" rIns="91439" bIns="45719">
            <a:noAutofit/>
          </a:bodyPr>
          <a:lstStyle/>
          <a:p>
            <a:pPr/>
          </a:p>
        </p:txBody>
      </p:sp>
      <p:sp>
        <p:nvSpPr>
          <p:cNvPr id="84" name="Picture Placeholder 7"/>
          <p:cNvSpPr/>
          <p:nvPr>
            <p:ph type="pic" sz="quarter" idx="24"/>
          </p:nvPr>
        </p:nvSpPr>
        <p:spPr>
          <a:xfrm>
            <a:off x="6833730" y="4142690"/>
            <a:ext cx="1834182" cy="1834182"/>
          </a:xfrm>
          <a:prstGeom prst="rect">
            <a:avLst/>
          </a:prstGeom>
        </p:spPr>
        <p:txBody>
          <a:bodyPr lIns="91439" tIns="45719" rIns="91439" bIns="45719">
            <a:noAutofit/>
          </a:bodyPr>
          <a:lstStyle/>
          <a:p>
            <a:pP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0_Custom Layout">
    <p:spTree>
      <p:nvGrpSpPr>
        <p:cNvPr id="1" name=""/>
        <p:cNvGrpSpPr/>
        <p:nvPr/>
      </p:nvGrpSpPr>
      <p:grpSpPr>
        <a:xfrm>
          <a:off x="0" y="0"/>
          <a:ext cx="0" cy="0"/>
          <a:chOff x="0" y="0"/>
          <a:chExt cx="0" cy="0"/>
        </a:xfrm>
      </p:grpSpPr>
      <p:sp>
        <p:nvSpPr>
          <p:cNvPr id="92" name="Picture Placeholder 7"/>
          <p:cNvSpPr/>
          <p:nvPr>
            <p:ph type="pic" sz="quarter" idx="21"/>
          </p:nvPr>
        </p:nvSpPr>
        <p:spPr>
          <a:xfrm>
            <a:off x="5119008" y="1475015"/>
            <a:ext cx="1953988" cy="2873257"/>
          </a:xfrm>
          <a:prstGeom prst="rect">
            <a:avLst/>
          </a:prstGeom>
        </p:spPr>
        <p:txBody>
          <a:bodyPr lIns="91439" tIns="45719" rIns="91439" bIns="45719">
            <a:noAutofit/>
          </a:bodyPr>
          <a:lstStyle/>
          <a:p>
            <a:pPr/>
          </a:p>
        </p:txBody>
      </p:sp>
      <p:sp>
        <p:nvSpPr>
          <p:cNvPr id="93" name="Picture Placeholder 7"/>
          <p:cNvSpPr/>
          <p:nvPr>
            <p:ph type="pic" sz="quarter" idx="22"/>
          </p:nvPr>
        </p:nvSpPr>
        <p:spPr>
          <a:xfrm>
            <a:off x="2255158" y="1755320"/>
            <a:ext cx="1673682" cy="2461080"/>
          </a:xfrm>
          <a:prstGeom prst="rect">
            <a:avLst/>
          </a:prstGeom>
        </p:spPr>
        <p:txBody>
          <a:bodyPr lIns="91439" tIns="45719" rIns="91439" bIns="45719">
            <a:noAutofit/>
          </a:bodyPr>
          <a:lstStyle/>
          <a:p>
            <a:pPr/>
          </a:p>
        </p:txBody>
      </p:sp>
      <p:sp>
        <p:nvSpPr>
          <p:cNvPr id="94" name="Picture Placeholder 7"/>
          <p:cNvSpPr/>
          <p:nvPr>
            <p:ph type="pic" sz="quarter" idx="23"/>
          </p:nvPr>
        </p:nvSpPr>
        <p:spPr>
          <a:xfrm>
            <a:off x="8263163" y="1755320"/>
            <a:ext cx="1673682" cy="2461080"/>
          </a:xfrm>
          <a:prstGeom prst="rect">
            <a:avLst/>
          </a:prstGeom>
        </p:spPr>
        <p:txBody>
          <a:bodyPr lIns="91439" tIns="45719" rIns="91439" bIns="45719">
            <a:noAutofit/>
          </a:bodyPr>
          <a:lstStyle/>
          <a:p>
            <a:pP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826683" y="769937"/>
            <a:ext cx="9753601" cy="16684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6805083" y="2438400"/>
            <a:ext cx="4775201" cy="44196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478978" y="6232199"/>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hyperlink" Target="https://myrbconline.org/" TargetMode="External"/><Relationship Id="rId5" Type="http://schemas.openxmlformats.org/officeDocument/2006/relationships/hyperlink" Target="https://resurrection.ccbchurch.com/" TargetMode="External"/><Relationship Id="rId6" Type="http://schemas.openxmlformats.org/officeDocument/2006/relationships/image" Target="../media/image6.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hyperlink" Target="https://resurrection.ccbchurch.com/" TargetMode="External"/><Relationship Id="rId5" Type="http://schemas.openxmlformats.org/officeDocument/2006/relationships/image" Target="../media/image7.png"/><Relationship Id="rId6" Type="http://schemas.openxmlformats.org/officeDocument/2006/relationships/image" Target="../media/image6.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hyperlink" Target="https://apps.apple.com/us/app/lead/id1090541631" TargetMode="External"/><Relationship Id="rId5" Type="http://schemas.openxmlformats.org/officeDocument/2006/relationships/hyperlink" Target="https://play.google.com/store/apps/details?id=com.ccbchurch.churchapp&amp;hl=en_US" TargetMode="External"/><Relationship Id="rId6" Type="http://schemas.openxmlformats.org/officeDocument/2006/relationships/image" Target="../media/image6.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12.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hyperlink" Target="http://www.myrbconline.org" TargetMode="External"/><Relationship Id="rId5" Type="http://schemas.openxmlformats.org/officeDocument/2006/relationships/image" Target="../media/image12.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12.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12.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1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13.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13.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14.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Leadership title page.png" descr="Leadership title page.pn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236"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sp>
        <p:nvSpPr>
          <p:cNvPr id="237" name="Familiarize Yourself with the 3 statements (use it everywhere you go, make sure all events, meetings, and purposes meet this criteria)…"/>
          <p:cNvSpPr txBox="1"/>
          <p:nvPr/>
        </p:nvSpPr>
        <p:spPr>
          <a:xfrm>
            <a:off x="3975796" y="2062303"/>
            <a:ext cx="7991204" cy="412552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28600" indent="-228600">
              <a:lnSpc>
                <a:spcPct val="81000"/>
              </a:lnSpc>
              <a:spcBef>
                <a:spcPts val="1000"/>
              </a:spcBef>
              <a:buSzPct val="100000"/>
              <a:buFont typeface="Arial"/>
              <a:buChar char="•"/>
              <a:defRPr b="1" sz="2600"/>
            </a:pPr>
          </a:p>
          <a:p>
            <a:pPr marL="228600" indent="-228600">
              <a:lnSpc>
                <a:spcPct val="81000"/>
              </a:lnSpc>
              <a:spcBef>
                <a:spcPts val="1000"/>
              </a:spcBef>
              <a:buSzPct val="100000"/>
              <a:buFont typeface="Arial"/>
              <a:buChar char="•"/>
              <a:defRPr b="1" sz="2600" u="sng"/>
            </a:pPr>
            <a:r>
              <a:t>Familiarize Yourself</a:t>
            </a:r>
            <a:r>
              <a:rPr b="0" u="none"/>
              <a:t> with the </a:t>
            </a:r>
            <a:r>
              <a:rPr b="0" u="none"/>
              <a:t>Theme</a:t>
            </a:r>
            <a:r>
              <a:rPr b="0" u="none"/>
              <a:t> (use it everywhere you go, make sure all events, meetings, and purposes meet this criteria)</a:t>
            </a:r>
          </a:p>
          <a:p>
            <a:pPr marL="228600" indent="-228600">
              <a:lnSpc>
                <a:spcPct val="81000"/>
              </a:lnSpc>
              <a:spcBef>
                <a:spcPts val="1000"/>
              </a:spcBef>
              <a:buSzPct val="100000"/>
              <a:buFont typeface="Arial"/>
              <a:buChar char="•"/>
              <a:defRPr b="1" sz="2600" u="sng"/>
            </a:pPr>
            <a:r>
              <a:t>Plan with Purpose</a:t>
            </a:r>
            <a:r>
              <a:rPr b="0" u="none"/>
              <a:t> (everything you do this year has to reflect th</a:t>
            </a:r>
            <a:r>
              <a:rPr b="0" u="none"/>
              <a:t>e Theme</a:t>
            </a:r>
            <a:r>
              <a:rPr b="0" u="none"/>
              <a:t>)</a:t>
            </a:r>
          </a:p>
          <a:p>
            <a:pPr marL="228600" indent="-228600">
              <a:lnSpc>
                <a:spcPct val="81000"/>
              </a:lnSpc>
              <a:spcBef>
                <a:spcPts val="1000"/>
              </a:spcBef>
              <a:buSzPct val="100000"/>
              <a:buFont typeface="Arial"/>
              <a:buChar char="•"/>
              <a:defRPr b="1" sz="2600" u="sng"/>
            </a:pPr>
            <a:r>
              <a:t>Plan Conservatively</a:t>
            </a:r>
            <a:r>
              <a:rPr b="0" u="none"/>
              <a:t> (our focus is to make a difference even financially)</a:t>
            </a:r>
          </a:p>
          <a:p>
            <a:pPr marL="228600" indent="-228600">
              <a:lnSpc>
                <a:spcPct val="81000"/>
              </a:lnSpc>
              <a:spcBef>
                <a:spcPts val="1000"/>
              </a:spcBef>
              <a:buSzPct val="100000"/>
              <a:buFont typeface="Arial"/>
              <a:buChar char="•"/>
              <a:defRPr b="1" sz="2600" u="sng"/>
            </a:pPr>
            <a:r>
              <a:t>Speak Life</a:t>
            </a:r>
            <a:r>
              <a:rPr b="0" u="none"/>
              <a:t> over the leadership, the ministry, and the events of the year </a:t>
            </a:r>
          </a:p>
        </p:txBody>
      </p:sp>
      <p:pic>
        <p:nvPicPr>
          <p:cNvPr id="238"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pic>
        <p:nvPicPr>
          <p:cNvPr id="239"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242"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sp>
        <p:nvSpPr>
          <p:cNvPr id="243" name="BECOMING AN EFFECTIVE LEADER 10 Things You Must Know…"/>
          <p:cNvSpPr txBox="1"/>
          <p:nvPr/>
        </p:nvSpPr>
        <p:spPr>
          <a:xfrm>
            <a:off x="3689473" y="1757697"/>
            <a:ext cx="7777271" cy="131261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ct val="90000"/>
              </a:lnSpc>
              <a:defRPr b="1" sz="4300"/>
            </a:pPr>
            <a:r>
              <a:t>BECOMING AN EFFECTIVE LEADER</a:t>
            </a:r>
            <a:br/>
            <a:r>
              <a:rPr b="0" sz="4800">
                <a:latin typeface="Calibri Light"/>
                <a:ea typeface="Calibri Light"/>
                <a:cs typeface="Calibri Light"/>
                <a:sym typeface="Calibri Light"/>
              </a:rPr>
              <a:t>10 Things You Must Know…</a:t>
            </a:r>
          </a:p>
        </p:txBody>
      </p:sp>
      <p:pic>
        <p:nvPicPr>
          <p:cNvPr id="244"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pic>
        <p:nvPicPr>
          <p:cNvPr id="245"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248"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sp>
        <p:nvSpPr>
          <p:cNvPr id="249" name="1.  KNOW YOUR WEAKNESS…"/>
          <p:cNvSpPr txBox="1"/>
          <p:nvPr/>
        </p:nvSpPr>
        <p:spPr>
          <a:xfrm>
            <a:off x="3975796" y="1177544"/>
            <a:ext cx="7991204" cy="469208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28600" indent="-228600">
              <a:lnSpc>
                <a:spcPct val="90000"/>
              </a:lnSpc>
              <a:spcBef>
                <a:spcPts val="1000"/>
              </a:spcBef>
              <a:buSzPct val="100000"/>
              <a:buFont typeface="Arial"/>
              <a:buChar char="•"/>
              <a:defRPr b="1" sz="2800"/>
            </a:pPr>
          </a:p>
          <a:p>
            <a:pPr>
              <a:lnSpc>
                <a:spcPct val="90000"/>
              </a:lnSpc>
              <a:spcBef>
                <a:spcPts val="1000"/>
              </a:spcBef>
              <a:defRPr b="1" sz="4000"/>
            </a:pPr>
            <a:r>
              <a:t>1.  KNOW YOUR WEAKNESS</a:t>
            </a:r>
          </a:p>
          <a:p>
            <a:pPr>
              <a:spcBef>
                <a:spcPts val="1000"/>
              </a:spcBef>
              <a:defRPr sz="3600"/>
            </a:pPr>
            <a:r>
              <a:t>Exodus 4:10</a:t>
            </a:r>
          </a:p>
          <a:p>
            <a:pPr>
              <a:spcBef>
                <a:spcPts val="1000"/>
              </a:spcBef>
              <a:defRPr i="1" sz="3600"/>
            </a:pPr>
            <a:r>
              <a:t>And Moses said unto the Lord, O my Lord, I am not eloquent, neither heretofore, nor since thou hast spoken unto thy servant: but I am slow of speech, and of a slow tongue.</a:t>
            </a:r>
          </a:p>
        </p:txBody>
      </p:sp>
      <p:pic>
        <p:nvPicPr>
          <p:cNvPr id="250"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pic>
        <p:nvPicPr>
          <p:cNvPr id="251"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254"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sp>
        <p:nvSpPr>
          <p:cNvPr id="255" name="2.  KNOW YOUR CHURCH…"/>
          <p:cNvSpPr txBox="1"/>
          <p:nvPr/>
        </p:nvSpPr>
        <p:spPr>
          <a:xfrm>
            <a:off x="3958101" y="1197432"/>
            <a:ext cx="7991203" cy="395012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28600" indent="-228600">
              <a:lnSpc>
                <a:spcPct val="90000"/>
              </a:lnSpc>
              <a:spcBef>
                <a:spcPts val="1000"/>
              </a:spcBef>
              <a:buSzPct val="100000"/>
              <a:buFont typeface="Arial"/>
              <a:buChar char="•"/>
              <a:defRPr b="1" sz="2800"/>
            </a:pPr>
          </a:p>
          <a:p>
            <a:pPr>
              <a:lnSpc>
                <a:spcPct val="90000"/>
              </a:lnSpc>
              <a:spcBef>
                <a:spcPts val="1000"/>
              </a:spcBef>
              <a:defRPr b="1" sz="4000"/>
            </a:pPr>
            <a:r>
              <a:t>2.  KNOW YOUR CHURCH</a:t>
            </a:r>
          </a:p>
          <a:p>
            <a:pPr>
              <a:lnSpc>
                <a:spcPct val="90000"/>
              </a:lnSpc>
              <a:spcBef>
                <a:spcPts val="1000"/>
              </a:spcBef>
              <a:defRPr sz="3600"/>
            </a:pPr>
            <a:r>
              <a:t>Acts 2:41</a:t>
            </a:r>
          </a:p>
          <a:p>
            <a:pPr>
              <a:lnSpc>
                <a:spcPct val="90000"/>
              </a:lnSpc>
              <a:spcBef>
                <a:spcPts val="1000"/>
              </a:spcBef>
              <a:defRPr i="1" sz="3600"/>
            </a:pPr>
            <a:r>
              <a:t>Then they that gladly received his word were baptized: and the same day there were added unto them about three thousand souls.</a:t>
            </a:r>
          </a:p>
        </p:txBody>
      </p:sp>
      <p:pic>
        <p:nvPicPr>
          <p:cNvPr id="256"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pic>
        <p:nvPicPr>
          <p:cNvPr id="257"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260"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sp>
        <p:nvSpPr>
          <p:cNvPr id="261" name="3. KNOW YOUR PASSION…"/>
          <p:cNvSpPr txBox="1"/>
          <p:nvPr/>
        </p:nvSpPr>
        <p:spPr>
          <a:xfrm>
            <a:off x="3993491" y="1779180"/>
            <a:ext cx="7991204" cy="37583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72000"/>
              </a:lnSpc>
              <a:spcBef>
                <a:spcPts val="1000"/>
              </a:spcBef>
              <a:defRPr b="1" sz="3900"/>
            </a:pPr>
            <a:r>
              <a:t>3. KNOW YOUR PASSION  </a:t>
            </a:r>
            <a:endParaRPr sz="2300"/>
          </a:p>
          <a:p>
            <a:pPr>
              <a:lnSpc>
                <a:spcPct val="72000"/>
              </a:lnSpc>
              <a:spcBef>
                <a:spcPts val="1000"/>
              </a:spcBef>
              <a:defRPr sz="3000"/>
            </a:pPr>
            <a:r>
              <a:t>Acts 20: 23, 24</a:t>
            </a:r>
            <a:endParaRPr sz="2300"/>
          </a:p>
          <a:p>
            <a:pPr>
              <a:lnSpc>
                <a:spcPct val="88000"/>
              </a:lnSpc>
              <a:spcBef>
                <a:spcPts val="1000"/>
              </a:spcBef>
              <a:defRPr i="1" sz="3000"/>
            </a:pPr>
            <a:r>
              <a:t>I only know that in every city the Holy Spirit warns me that prison and hardships are facing me. 24 However, I consider my life worth nothing to me; my only aim is to finish the race and complete the task the Lord Jesus has given me—the task of testifying to the good news of God’s grace.</a:t>
            </a:r>
          </a:p>
        </p:txBody>
      </p:sp>
      <p:pic>
        <p:nvPicPr>
          <p:cNvPr id="262"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pic>
        <p:nvPicPr>
          <p:cNvPr id="263"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266"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sp>
        <p:nvSpPr>
          <p:cNvPr id="267" name="4.  KNOW YOUR STRENGTHS…"/>
          <p:cNvSpPr txBox="1"/>
          <p:nvPr/>
        </p:nvSpPr>
        <p:spPr>
          <a:xfrm>
            <a:off x="3975796" y="1708400"/>
            <a:ext cx="7991204" cy="297191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90000"/>
              </a:lnSpc>
              <a:spcBef>
                <a:spcPts val="1000"/>
              </a:spcBef>
              <a:defRPr b="1" sz="4000"/>
            </a:pPr>
            <a:r>
              <a:t>4.  KNOW YOUR STRENGTHS</a:t>
            </a:r>
          </a:p>
          <a:p>
            <a:pPr>
              <a:lnSpc>
                <a:spcPct val="90000"/>
              </a:lnSpc>
              <a:spcBef>
                <a:spcPts val="1000"/>
              </a:spcBef>
              <a:defRPr sz="4000"/>
            </a:pPr>
            <a:r>
              <a:t>Romans 15:1</a:t>
            </a:r>
          </a:p>
          <a:p>
            <a:pPr>
              <a:lnSpc>
                <a:spcPct val="90000"/>
              </a:lnSpc>
              <a:spcBef>
                <a:spcPts val="1000"/>
              </a:spcBef>
              <a:defRPr i="1" sz="3600"/>
            </a:pPr>
            <a:r>
              <a:t>We then that are strong ought to bear the infirmities of the weak, and not to please ourselves.</a:t>
            </a:r>
          </a:p>
        </p:txBody>
      </p:sp>
      <p:pic>
        <p:nvPicPr>
          <p:cNvPr id="268"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pic>
        <p:nvPicPr>
          <p:cNvPr id="269"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272"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sp>
        <p:nvSpPr>
          <p:cNvPr id="273" name="5. KNOW YOUR ROLE…"/>
          <p:cNvSpPr txBox="1"/>
          <p:nvPr/>
        </p:nvSpPr>
        <p:spPr>
          <a:xfrm>
            <a:off x="3993491" y="1839242"/>
            <a:ext cx="7991204" cy="330651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72000"/>
              </a:lnSpc>
              <a:spcBef>
                <a:spcPts val="1000"/>
              </a:spcBef>
              <a:defRPr b="1" sz="3600"/>
            </a:pPr>
            <a:r>
              <a:t>5. KNOW YOUR ROLE</a:t>
            </a:r>
            <a:endParaRPr sz="1900"/>
          </a:p>
          <a:p>
            <a:pPr>
              <a:lnSpc>
                <a:spcPct val="72000"/>
              </a:lnSpc>
              <a:spcBef>
                <a:spcPts val="1000"/>
              </a:spcBef>
              <a:defRPr sz="2500"/>
            </a:pPr>
            <a:r>
              <a:t>Ephesians 4:11-13</a:t>
            </a:r>
            <a:endParaRPr sz="1900"/>
          </a:p>
          <a:p>
            <a:pPr>
              <a:lnSpc>
                <a:spcPct val="96000"/>
              </a:lnSpc>
              <a:spcBef>
                <a:spcPts val="1000"/>
              </a:spcBef>
              <a:defRPr i="1" sz="2500"/>
            </a:pPr>
            <a:r>
              <a:t>So Christ himself gave the apostles, the prophets, the evangelists, the pastors and teachers, to equip his people for works of service, so that the body of Christ may be built up until we all reach unity in the faith and in the knowledge of the Son of God and become mature, attaining to the whole measure of the fullness of Christ.</a:t>
            </a:r>
          </a:p>
        </p:txBody>
      </p:sp>
      <p:pic>
        <p:nvPicPr>
          <p:cNvPr id="274"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pic>
        <p:nvPicPr>
          <p:cNvPr id="275"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278"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sp>
        <p:nvSpPr>
          <p:cNvPr id="279" name="6.  KNOW YOUR TESTIMONY…"/>
          <p:cNvSpPr txBox="1"/>
          <p:nvPr/>
        </p:nvSpPr>
        <p:spPr>
          <a:xfrm>
            <a:off x="3975796" y="1336800"/>
            <a:ext cx="7991204" cy="45082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28600" indent="-228600">
              <a:lnSpc>
                <a:spcPct val="90000"/>
              </a:lnSpc>
              <a:spcBef>
                <a:spcPts val="1000"/>
              </a:spcBef>
              <a:buSzPct val="100000"/>
              <a:buFont typeface="Arial"/>
              <a:buChar char="•"/>
              <a:defRPr b="1" sz="2800"/>
            </a:pPr>
          </a:p>
          <a:p>
            <a:pPr>
              <a:lnSpc>
                <a:spcPct val="72000"/>
              </a:lnSpc>
              <a:spcBef>
                <a:spcPts val="1000"/>
              </a:spcBef>
              <a:defRPr b="1" sz="3600"/>
            </a:pPr>
            <a:r>
              <a:t>6.  KNOW YOUR TESTIMONY</a:t>
            </a:r>
            <a:endParaRPr sz="4300"/>
          </a:p>
          <a:p>
            <a:pPr>
              <a:lnSpc>
                <a:spcPct val="72000"/>
              </a:lnSpc>
              <a:spcBef>
                <a:spcPts val="1000"/>
              </a:spcBef>
              <a:defRPr sz="2300"/>
            </a:pPr>
            <a:r>
              <a:t> Philippians 3:4,7</a:t>
            </a:r>
          </a:p>
          <a:p>
            <a:pPr>
              <a:lnSpc>
                <a:spcPct val="88000"/>
              </a:lnSpc>
              <a:spcBef>
                <a:spcPts val="1000"/>
              </a:spcBef>
              <a:defRPr i="1" sz="2500"/>
            </a:pPr>
            <a:r>
              <a:t>though I myself have reasons for such confidence.</a:t>
            </a:r>
            <a:endParaRPr sz="3000"/>
          </a:p>
          <a:p>
            <a:pPr>
              <a:lnSpc>
                <a:spcPct val="88000"/>
              </a:lnSpc>
              <a:spcBef>
                <a:spcPts val="1000"/>
              </a:spcBef>
              <a:defRPr i="1" sz="2500"/>
            </a:pPr>
            <a:r>
              <a:t>If someone else thinks they have reasons to put confidence in the flesh, I have more: 5 circumcised on the eighth day, of the people of Israel, of the tribe of Benjamin, a Hebrew of Hebrews; in regard to the law, a Pharisee; 6 as for zeal, persecuting the church; as for righteousness based on the law, faultless.  7 But whatever were gains to me I now consider loss for the sake of Christ</a:t>
            </a:r>
            <a:r>
              <a:rPr i="0"/>
              <a:t>. </a:t>
            </a:r>
          </a:p>
        </p:txBody>
      </p:sp>
      <p:pic>
        <p:nvPicPr>
          <p:cNvPr id="280"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pic>
        <p:nvPicPr>
          <p:cNvPr id="281"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284"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sp>
        <p:nvSpPr>
          <p:cNvPr id="285" name="7.  KNOW YOUR PASTOR…"/>
          <p:cNvSpPr txBox="1"/>
          <p:nvPr/>
        </p:nvSpPr>
        <p:spPr>
          <a:xfrm>
            <a:off x="4028880" y="1230629"/>
            <a:ext cx="7991204" cy="395012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28600" indent="-228600">
              <a:lnSpc>
                <a:spcPct val="90000"/>
              </a:lnSpc>
              <a:spcBef>
                <a:spcPts val="1000"/>
              </a:spcBef>
              <a:buSzPct val="100000"/>
              <a:buFont typeface="Arial"/>
              <a:buChar char="•"/>
              <a:defRPr b="1" sz="2800"/>
            </a:pPr>
          </a:p>
          <a:p>
            <a:pPr>
              <a:lnSpc>
                <a:spcPct val="90000"/>
              </a:lnSpc>
              <a:spcBef>
                <a:spcPts val="1000"/>
              </a:spcBef>
              <a:defRPr b="1" sz="4000"/>
            </a:pPr>
            <a:r>
              <a:t>7.  KNOW YOUR PASTOR</a:t>
            </a:r>
            <a:r>
              <a:rPr b="0"/>
              <a:t> </a:t>
            </a:r>
          </a:p>
          <a:p>
            <a:pPr>
              <a:lnSpc>
                <a:spcPct val="90000"/>
              </a:lnSpc>
              <a:spcBef>
                <a:spcPts val="1000"/>
              </a:spcBef>
              <a:defRPr sz="3600"/>
            </a:pPr>
            <a:r>
              <a:t>I Thessalonians 5:12</a:t>
            </a:r>
          </a:p>
          <a:p>
            <a:pPr>
              <a:lnSpc>
                <a:spcPct val="90000"/>
              </a:lnSpc>
              <a:spcBef>
                <a:spcPts val="1000"/>
              </a:spcBef>
              <a:defRPr i="1" sz="3600"/>
            </a:pPr>
            <a:r>
              <a:t>Now we ask you, brothers and sisters, to acknowledge those who work hard among you, who care for you in the Lord and who admonish you. </a:t>
            </a:r>
          </a:p>
        </p:txBody>
      </p:sp>
      <p:pic>
        <p:nvPicPr>
          <p:cNvPr id="286"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pic>
        <p:nvPicPr>
          <p:cNvPr id="287"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290"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sp>
        <p:nvSpPr>
          <p:cNvPr id="291" name="8. KNOW YOUR BIBLE…"/>
          <p:cNvSpPr txBox="1"/>
          <p:nvPr/>
        </p:nvSpPr>
        <p:spPr>
          <a:xfrm>
            <a:off x="4011186" y="1715671"/>
            <a:ext cx="7991204" cy="342665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90000"/>
              </a:lnSpc>
              <a:spcBef>
                <a:spcPts val="1000"/>
              </a:spcBef>
              <a:defRPr b="1" sz="4000"/>
            </a:pPr>
            <a:r>
              <a:t>8. KNOW YOUR BIBLE</a:t>
            </a:r>
          </a:p>
          <a:p>
            <a:pPr>
              <a:lnSpc>
                <a:spcPct val="90000"/>
              </a:lnSpc>
              <a:spcBef>
                <a:spcPts val="1000"/>
              </a:spcBef>
              <a:defRPr sz="3600"/>
            </a:pPr>
            <a:r>
              <a:t> 2 Timothy 3:15</a:t>
            </a:r>
          </a:p>
          <a:p>
            <a:pPr>
              <a:lnSpc>
                <a:spcPct val="90000"/>
              </a:lnSpc>
              <a:spcBef>
                <a:spcPts val="1000"/>
              </a:spcBef>
              <a:defRPr i="1" sz="3600"/>
            </a:pPr>
            <a:r>
              <a:t>and how from infancy you have known the Holy Scriptures, which are able to make you wise for salvation through faith in Christ Jesus. </a:t>
            </a:r>
          </a:p>
        </p:txBody>
      </p:sp>
      <p:pic>
        <p:nvPicPr>
          <p:cNvPr id="292"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pic>
        <p:nvPicPr>
          <p:cNvPr id="293"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 name="Picture Placeholder 2" descr="Picture Placeholder 2"/>
          <p:cNvPicPr>
            <a:picLocks noChangeAspect="1"/>
          </p:cNvPicPr>
          <p:nvPr>
            <p:ph type="pic" idx="21"/>
          </p:nvPr>
        </p:nvPicPr>
        <p:blipFill>
          <a:blip r:embed="rId2">
            <a:extLst/>
          </a:blip>
          <a:stretch>
            <a:fillRect/>
          </a:stretch>
        </p:blipFill>
        <p:spPr>
          <a:prstGeom prst="rect">
            <a:avLst/>
          </a:prstGeom>
        </p:spPr>
      </p:pic>
      <p:sp>
        <p:nvSpPr>
          <p:cNvPr id="179" name="Rectangle 4"/>
          <p:cNvSpPr/>
          <p:nvPr/>
        </p:nvSpPr>
        <p:spPr>
          <a:xfrm>
            <a:off x="0" y="0"/>
            <a:ext cx="12192000" cy="6858000"/>
          </a:xfrm>
          <a:prstGeom prst="rect">
            <a:avLst/>
          </a:prstGeom>
          <a:solidFill>
            <a:srgbClr val="17232F">
              <a:alpha val="92941"/>
            </a:srgbClr>
          </a:solidFill>
          <a:ln w="12700">
            <a:miter lim="400000"/>
          </a:ln>
        </p:spPr>
        <p:txBody>
          <a:bodyPr lIns="45718" tIns="45718" rIns="45718" bIns="45718" anchor="ctr"/>
          <a:lstStyle/>
          <a:p>
            <a:pPr algn="ctr">
              <a:defRPr>
                <a:solidFill>
                  <a:srgbClr val="FFFFFF"/>
                </a:solidFill>
              </a:defRPr>
            </a:pPr>
          </a:p>
        </p:txBody>
      </p:sp>
      <p:sp>
        <p:nvSpPr>
          <p:cNvPr id="180" name="Rectangle 6"/>
          <p:cNvSpPr/>
          <p:nvPr/>
        </p:nvSpPr>
        <p:spPr>
          <a:xfrm>
            <a:off x="6250304" y="0"/>
            <a:ext cx="1645922" cy="6858000"/>
          </a:xfrm>
          <a:prstGeom prst="rect">
            <a:avLst/>
          </a:prstGeom>
          <a:solidFill>
            <a:schemeClr val="accent4"/>
          </a:solidFill>
          <a:ln w="12700">
            <a:miter lim="400000"/>
          </a:ln>
        </p:spPr>
        <p:txBody>
          <a:bodyPr lIns="45718" tIns="45718" rIns="45718" bIns="45718" anchor="ctr"/>
          <a:lstStyle/>
          <a:p>
            <a:pPr algn="ctr">
              <a:defRPr>
                <a:solidFill>
                  <a:srgbClr val="FFFFFF"/>
                </a:solidFill>
              </a:defRPr>
            </a:pPr>
          </a:p>
        </p:txBody>
      </p:sp>
      <p:sp>
        <p:nvSpPr>
          <p:cNvPr id="181" name="Rectangle 7"/>
          <p:cNvSpPr/>
          <p:nvPr/>
        </p:nvSpPr>
        <p:spPr>
          <a:xfrm>
            <a:off x="4295773" y="0"/>
            <a:ext cx="1645923" cy="6858000"/>
          </a:xfrm>
          <a:prstGeom prst="rect">
            <a:avLst/>
          </a:prstGeom>
          <a:solidFill>
            <a:srgbClr val="FFD300"/>
          </a:solidFill>
          <a:ln w="12700">
            <a:miter lim="400000"/>
          </a:ln>
        </p:spPr>
        <p:txBody>
          <a:bodyPr lIns="45718" tIns="45718" rIns="45718" bIns="45718" anchor="ctr"/>
          <a:lstStyle/>
          <a:p>
            <a:pPr algn="ctr">
              <a:defRPr>
                <a:solidFill>
                  <a:srgbClr val="FFFFFF"/>
                </a:solidFill>
              </a:defRPr>
            </a:pPr>
          </a:p>
        </p:txBody>
      </p:sp>
      <p:sp>
        <p:nvSpPr>
          <p:cNvPr id="182" name="Rectangle 8"/>
          <p:cNvSpPr/>
          <p:nvPr/>
        </p:nvSpPr>
        <p:spPr>
          <a:xfrm>
            <a:off x="2289992" y="1427296"/>
            <a:ext cx="7637417" cy="4003406"/>
          </a:xfrm>
          <a:prstGeom prst="rect">
            <a:avLst/>
          </a:prstGeom>
          <a:solidFill>
            <a:srgbClr val="FFFFFF"/>
          </a:solidFill>
          <a:ln w="12700">
            <a:miter lim="400000"/>
          </a:ln>
          <a:effectLst>
            <a:outerShdw sx="100000" sy="100000" kx="0" ky="0" algn="b" rotWithShape="0" blurRad="1270000" dist="0" dir="3960000">
              <a:srgbClr val="000000">
                <a:alpha val="10000"/>
              </a:srgbClr>
            </a:outerShdw>
          </a:effectLst>
        </p:spPr>
        <p:txBody>
          <a:bodyPr lIns="45718" tIns="45718" rIns="45718" bIns="45718" anchor="ctr"/>
          <a:lstStyle/>
          <a:p>
            <a:pPr algn="ctr"/>
          </a:p>
        </p:txBody>
      </p:sp>
      <p:sp>
        <p:nvSpPr>
          <p:cNvPr id="183" name="TextBox 9"/>
          <p:cNvSpPr txBox="1"/>
          <p:nvPr/>
        </p:nvSpPr>
        <p:spPr>
          <a:xfrm>
            <a:off x="2546316" y="3091180"/>
            <a:ext cx="5377873" cy="942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pc="254" sz="5600">
                <a:solidFill>
                  <a:srgbClr val="FAC11C"/>
                </a:solidFill>
                <a:latin typeface="Poppins"/>
                <a:ea typeface="Poppins"/>
                <a:cs typeface="Poppins"/>
                <a:sym typeface="Poppins"/>
              </a:defRPr>
            </a:lvl1pPr>
          </a:lstStyle>
          <a:p>
            <a:pPr/>
            <a:r>
              <a:t>The Vision</a:t>
            </a:r>
          </a:p>
        </p:txBody>
      </p:sp>
      <p:sp>
        <p:nvSpPr>
          <p:cNvPr id="184" name="Straight Connector 12"/>
          <p:cNvSpPr/>
          <p:nvPr/>
        </p:nvSpPr>
        <p:spPr>
          <a:xfrm>
            <a:off x="6671740" y="2290763"/>
            <a:ext cx="2" cy="2276477"/>
          </a:xfrm>
          <a:prstGeom prst="line">
            <a:avLst/>
          </a:prstGeom>
          <a:ln w="6350">
            <a:solidFill>
              <a:srgbClr val="808080"/>
            </a:solidFill>
            <a:miter/>
          </a:ln>
        </p:spPr>
        <p:txBody>
          <a:bodyPr lIns="45718" tIns="45718" rIns="45718" bIns="45718"/>
          <a:lstStyle/>
          <a:p>
            <a:pPr/>
          </a:p>
        </p:txBody>
      </p:sp>
      <p:pic>
        <p:nvPicPr>
          <p:cNvPr id="185" name="PB_BLACK AND WHITE.png" descr="PB_BLACK AND WHITE.png"/>
          <p:cNvPicPr>
            <a:picLocks noChangeAspect="1"/>
          </p:cNvPicPr>
          <p:nvPr/>
        </p:nvPicPr>
        <p:blipFill>
          <a:blip r:embed="rId3">
            <a:extLst/>
          </a:blip>
          <a:stretch>
            <a:fillRect/>
          </a:stretch>
        </p:blipFill>
        <p:spPr>
          <a:xfrm>
            <a:off x="6705676" y="1881652"/>
            <a:ext cx="3094698" cy="3094696"/>
          </a:xfrm>
          <a:prstGeom prst="rect">
            <a:avLst/>
          </a:prstGeom>
          <a:ln w="12700">
            <a:miter lim="400000"/>
          </a:ln>
        </p:spPr>
      </p:pic>
      <p:sp>
        <p:nvSpPr>
          <p:cNvPr id="186" name="LEAD PASTOR | RAY BROWN"/>
          <p:cNvSpPr txBox="1"/>
          <p:nvPr/>
        </p:nvSpPr>
        <p:spPr>
          <a:xfrm>
            <a:off x="3006566" y="3885066"/>
            <a:ext cx="3045355" cy="396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a:latin typeface="Roboto Regular"/>
                <a:ea typeface="Roboto Regular"/>
                <a:cs typeface="Roboto Regular"/>
                <a:sym typeface="Roboto Regular"/>
              </a:defRPr>
            </a:pPr>
            <a:r>
              <a:t>LEAD PASTOR</a:t>
            </a:r>
            <a:r>
              <a:rPr>
                <a:latin typeface="+mn-lt"/>
                <a:ea typeface="+mn-ea"/>
                <a:cs typeface="+mn-cs"/>
                <a:sym typeface="Calibri"/>
              </a:rPr>
              <a:t> | </a:t>
            </a:r>
            <a:r>
              <a:t>RAY BROWN</a:t>
            </a:r>
          </a:p>
        </p:txBody>
      </p:sp>
      <p:sp>
        <p:nvSpPr>
          <p:cNvPr id="187" name="TextBox 11"/>
          <p:cNvSpPr txBox="1"/>
          <p:nvPr/>
        </p:nvSpPr>
        <p:spPr>
          <a:xfrm rot="16200000">
            <a:off x="-362747" y="3294380"/>
            <a:ext cx="2287666"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pc="180" sz="1200">
                <a:solidFill>
                  <a:srgbClr val="808080"/>
                </a:solidFill>
                <a:latin typeface="Poppins"/>
                <a:ea typeface="Poppins"/>
                <a:cs typeface="Poppins"/>
                <a:sym typeface="Poppins"/>
              </a:defRPr>
            </a:lvl1pPr>
          </a:lstStyle>
          <a:p>
            <a:pPr/>
            <a:r>
              <a:t>RESURRECTION</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296"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sp>
        <p:nvSpPr>
          <p:cNvPr id="297" name="9.  KNOW YOUR GIFTS…"/>
          <p:cNvSpPr txBox="1"/>
          <p:nvPr/>
        </p:nvSpPr>
        <p:spPr>
          <a:xfrm>
            <a:off x="3993491" y="1378883"/>
            <a:ext cx="7991204" cy="410023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28600" indent="-228600">
              <a:lnSpc>
                <a:spcPct val="90000"/>
              </a:lnSpc>
              <a:spcBef>
                <a:spcPts val="1000"/>
              </a:spcBef>
              <a:buSzPct val="100000"/>
              <a:buFont typeface="Arial"/>
              <a:buChar char="•"/>
              <a:defRPr b="1" sz="2800"/>
            </a:pPr>
          </a:p>
          <a:p>
            <a:pPr>
              <a:lnSpc>
                <a:spcPct val="72000"/>
              </a:lnSpc>
              <a:spcBef>
                <a:spcPts val="1000"/>
              </a:spcBef>
              <a:defRPr b="1" sz="3200"/>
            </a:pPr>
            <a:r>
              <a:t>9.  KNOW YOUR GIFTS</a:t>
            </a:r>
            <a:endParaRPr sz="5200"/>
          </a:p>
          <a:p>
            <a:pPr>
              <a:lnSpc>
                <a:spcPct val="72000"/>
              </a:lnSpc>
              <a:spcBef>
                <a:spcPts val="1000"/>
              </a:spcBef>
              <a:defRPr b="1" sz="2400"/>
            </a:pPr>
            <a:r>
              <a:t> 1 Peter 4:10, 11</a:t>
            </a:r>
            <a:endParaRPr sz="1700"/>
          </a:p>
          <a:p>
            <a:pPr>
              <a:lnSpc>
                <a:spcPct val="96000"/>
              </a:lnSpc>
              <a:spcBef>
                <a:spcPts val="1000"/>
              </a:spcBef>
              <a:defRPr i="1" sz="2400"/>
            </a:pPr>
            <a:r>
              <a:t>Each of you should use whatever gift you have received to serve others, as faithful stewards of God’s grace in its various forms.</a:t>
            </a:r>
            <a:endParaRPr sz="1700"/>
          </a:p>
          <a:p>
            <a:pPr>
              <a:lnSpc>
                <a:spcPct val="96000"/>
              </a:lnSpc>
              <a:spcBef>
                <a:spcPts val="1000"/>
              </a:spcBef>
              <a:defRPr i="1" sz="2400"/>
            </a:pPr>
            <a:r>
              <a:t>11 If anyone speaks, they should do so as one who speaks the very words of God. If anyone serves, they should do so with the strength God provides, so that in all things God may be praised through Jesus Christ. To him be the glory and the power for ever and ever. Amen.</a:t>
            </a:r>
          </a:p>
        </p:txBody>
      </p:sp>
      <p:pic>
        <p:nvPicPr>
          <p:cNvPr id="298"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pic>
        <p:nvPicPr>
          <p:cNvPr id="299"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302"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sp>
        <p:nvSpPr>
          <p:cNvPr id="303" name="10.  KNOW YOUR ENEMY…"/>
          <p:cNvSpPr txBox="1"/>
          <p:nvPr/>
        </p:nvSpPr>
        <p:spPr>
          <a:xfrm>
            <a:off x="4028880" y="1195239"/>
            <a:ext cx="7991204" cy="343711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28600" indent="-228600">
              <a:lnSpc>
                <a:spcPct val="90000"/>
              </a:lnSpc>
              <a:spcBef>
                <a:spcPts val="1000"/>
              </a:spcBef>
              <a:buSzPct val="100000"/>
              <a:buFont typeface="Arial"/>
              <a:buChar char="•"/>
              <a:defRPr b="1" sz="2800"/>
            </a:pPr>
          </a:p>
          <a:p>
            <a:pPr>
              <a:lnSpc>
                <a:spcPct val="90000"/>
              </a:lnSpc>
              <a:spcBef>
                <a:spcPts val="1000"/>
              </a:spcBef>
              <a:defRPr b="1" sz="4000"/>
            </a:pPr>
            <a:r>
              <a:t>10.  KNOW YOUR ENEMY   </a:t>
            </a:r>
          </a:p>
          <a:p>
            <a:pPr>
              <a:lnSpc>
                <a:spcPct val="90000"/>
              </a:lnSpc>
              <a:spcBef>
                <a:spcPts val="1000"/>
              </a:spcBef>
              <a:defRPr sz="3600"/>
            </a:pPr>
            <a:r>
              <a:t>1 Peter 5:8</a:t>
            </a:r>
          </a:p>
          <a:p>
            <a:pPr>
              <a:lnSpc>
                <a:spcPct val="90000"/>
              </a:lnSpc>
              <a:spcBef>
                <a:spcPts val="1000"/>
              </a:spcBef>
              <a:defRPr i="1" sz="3600"/>
            </a:pPr>
            <a:r>
              <a:t>Be alert and of sober mind. Your enemy the devil prowls around like a roaring lion looking for someone to devour. </a:t>
            </a:r>
          </a:p>
        </p:txBody>
      </p:sp>
      <p:pic>
        <p:nvPicPr>
          <p:cNvPr id="304"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pic>
        <p:nvPicPr>
          <p:cNvPr id="305"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308"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sp>
        <p:nvSpPr>
          <p:cNvPr id="309" name="IT REQUIRES DEDICATION TO 10 THINGS:"/>
          <p:cNvSpPr txBox="1"/>
          <p:nvPr/>
        </p:nvSpPr>
        <p:spPr>
          <a:xfrm>
            <a:off x="4027773" y="1580745"/>
            <a:ext cx="7362301" cy="104325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ct val="90000"/>
              </a:lnSpc>
              <a:defRPr b="1" sz="3400"/>
            </a:pPr>
            <a:r>
              <a:t>IT REQUIRES DEDICATION TO 10 THINGS:</a:t>
            </a:r>
            <a:br/>
          </a:p>
        </p:txBody>
      </p:sp>
      <p:pic>
        <p:nvPicPr>
          <p:cNvPr id="310"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sp>
        <p:nvSpPr>
          <p:cNvPr id="311" name="Bible Study"/>
          <p:cNvSpPr txBox="1"/>
          <p:nvPr/>
        </p:nvSpPr>
        <p:spPr>
          <a:xfrm>
            <a:off x="4051469" y="2587289"/>
            <a:ext cx="2284148" cy="44475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L="514350" indent="-514350">
              <a:lnSpc>
                <a:spcPct val="90000"/>
              </a:lnSpc>
              <a:spcBef>
                <a:spcPts val="1000"/>
              </a:spcBef>
              <a:buSzPct val="100000"/>
              <a:buAutoNum type="arabicPeriod" startAt="1"/>
              <a:defRPr b="1" sz="2800"/>
            </a:lvl1pPr>
          </a:lstStyle>
          <a:p>
            <a:pPr/>
            <a:r>
              <a:t>Bible Study</a:t>
            </a:r>
          </a:p>
        </p:txBody>
      </p:sp>
      <p:pic>
        <p:nvPicPr>
          <p:cNvPr id="312"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315"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316"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sp>
        <p:nvSpPr>
          <p:cNvPr id="317" name="IT REQUIRES DEDICATION TO 10 THINGS:"/>
          <p:cNvSpPr txBox="1"/>
          <p:nvPr/>
        </p:nvSpPr>
        <p:spPr>
          <a:xfrm>
            <a:off x="4027773" y="1615620"/>
            <a:ext cx="7362301" cy="104325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ct val="90000"/>
              </a:lnSpc>
              <a:defRPr b="1" sz="3400"/>
            </a:pPr>
            <a:r>
              <a:t>IT REQUIRES DEDICATION TO 10 THINGS:</a:t>
            </a:r>
            <a:br/>
          </a:p>
        </p:txBody>
      </p:sp>
      <p:sp>
        <p:nvSpPr>
          <p:cNvPr id="318" name="Bible Study…"/>
          <p:cNvSpPr txBox="1"/>
          <p:nvPr/>
        </p:nvSpPr>
        <p:spPr>
          <a:xfrm>
            <a:off x="3987848" y="2520201"/>
            <a:ext cx="2376000" cy="96822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marL="514350" indent="-514350">
              <a:lnSpc>
                <a:spcPct val="90000"/>
              </a:lnSpc>
              <a:spcBef>
                <a:spcPts val="1000"/>
              </a:spcBef>
              <a:buSzPct val="100000"/>
              <a:buAutoNum type="arabicPeriod" startAt="1"/>
              <a:defRPr b="1" sz="2800"/>
            </a:pPr>
            <a:r>
              <a:t>Bible Study</a:t>
            </a:r>
          </a:p>
          <a:p>
            <a:pPr marL="514350" indent="-514350">
              <a:lnSpc>
                <a:spcPct val="90000"/>
              </a:lnSpc>
              <a:spcBef>
                <a:spcPts val="1000"/>
              </a:spcBef>
              <a:buSzPct val="100000"/>
              <a:buAutoNum type="arabicPeriod" startAt="1"/>
              <a:defRPr b="1" sz="2800"/>
            </a:pPr>
            <a:r>
              <a:t>Discipleship</a:t>
            </a:r>
          </a:p>
        </p:txBody>
      </p:sp>
      <p:pic>
        <p:nvPicPr>
          <p:cNvPr id="319"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322"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323"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sp>
        <p:nvSpPr>
          <p:cNvPr id="324" name="IT REQUIRES DEDICATION TO 10 THINGS:"/>
          <p:cNvSpPr txBox="1"/>
          <p:nvPr/>
        </p:nvSpPr>
        <p:spPr>
          <a:xfrm>
            <a:off x="4027773" y="1704095"/>
            <a:ext cx="7362301" cy="104326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ct val="90000"/>
              </a:lnSpc>
              <a:defRPr b="1" sz="3400"/>
            </a:pPr>
            <a:r>
              <a:t>IT REQUIRES DEDICATION TO 10 THINGS:</a:t>
            </a:r>
            <a:br/>
          </a:p>
        </p:txBody>
      </p:sp>
      <p:sp>
        <p:nvSpPr>
          <p:cNvPr id="325" name="Bible Study…"/>
          <p:cNvSpPr txBox="1"/>
          <p:nvPr/>
        </p:nvSpPr>
        <p:spPr>
          <a:xfrm>
            <a:off x="4005543" y="2683152"/>
            <a:ext cx="2376000" cy="149169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marL="514350" indent="-514350">
              <a:lnSpc>
                <a:spcPct val="90000"/>
              </a:lnSpc>
              <a:spcBef>
                <a:spcPts val="1000"/>
              </a:spcBef>
              <a:buSzPct val="100000"/>
              <a:buAutoNum type="arabicPeriod" startAt="1"/>
              <a:defRPr b="1" sz="2800"/>
            </a:pPr>
            <a:r>
              <a:t>Bible Study</a:t>
            </a:r>
          </a:p>
          <a:p>
            <a:pPr marL="514350" indent="-514350">
              <a:lnSpc>
                <a:spcPct val="90000"/>
              </a:lnSpc>
              <a:spcBef>
                <a:spcPts val="1000"/>
              </a:spcBef>
              <a:buSzPct val="100000"/>
              <a:buAutoNum type="arabicPeriod" startAt="1"/>
              <a:defRPr b="1" sz="2800"/>
            </a:pPr>
            <a:r>
              <a:t>Discipleship</a:t>
            </a:r>
          </a:p>
          <a:p>
            <a:pPr marL="514350" indent="-514350">
              <a:lnSpc>
                <a:spcPct val="90000"/>
              </a:lnSpc>
              <a:spcBef>
                <a:spcPts val="1000"/>
              </a:spcBef>
              <a:buSzPct val="100000"/>
              <a:buAutoNum type="arabicPeriod" startAt="1"/>
              <a:defRPr b="1" sz="2800"/>
            </a:pPr>
            <a:r>
              <a:t>Evangelism</a:t>
            </a:r>
          </a:p>
        </p:txBody>
      </p:sp>
      <p:pic>
        <p:nvPicPr>
          <p:cNvPr id="326"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329"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330"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sp>
        <p:nvSpPr>
          <p:cNvPr id="331" name="IT REQUIRES DEDICATION TO 10 THINGS:"/>
          <p:cNvSpPr txBox="1"/>
          <p:nvPr/>
        </p:nvSpPr>
        <p:spPr>
          <a:xfrm>
            <a:off x="4027773" y="1615620"/>
            <a:ext cx="7362301" cy="104325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ct val="90000"/>
              </a:lnSpc>
              <a:defRPr b="1" sz="3400"/>
            </a:pPr>
            <a:r>
              <a:t>IT REQUIRES DEDICATION TO 10 THINGS:</a:t>
            </a:r>
            <a:br/>
          </a:p>
        </p:txBody>
      </p:sp>
      <p:sp>
        <p:nvSpPr>
          <p:cNvPr id="332" name="Bible Study…"/>
          <p:cNvSpPr txBox="1"/>
          <p:nvPr/>
        </p:nvSpPr>
        <p:spPr>
          <a:xfrm>
            <a:off x="4023238" y="2616067"/>
            <a:ext cx="2376000" cy="201516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marL="514350" indent="-514350">
              <a:lnSpc>
                <a:spcPct val="90000"/>
              </a:lnSpc>
              <a:spcBef>
                <a:spcPts val="1000"/>
              </a:spcBef>
              <a:buSzPct val="100000"/>
              <a:buAutoNum type="arabicPeriod" startAt="1"/>
              <a:defRPr b="1" sz="2800"/>
            </a:pPr>
            <a:r>
              <a:t>Bible Study</a:t>
            </a:r>
          </a:p>
          <a:p>
            <a:pPr marL="514350" indent="-514350">
              <a:lnSpc>
                <a:spcPct val="90000"/>
              </a:lnSpc>
              <a:spcBef>
                <a:spcPts val="1000"/>
              </a:spcBef>
              <a:buSzPct val="100000"/>
              <a:buAutoNum type="arabicPeriod" startAt="1"/>
              <a:defRPr b="1" sz="2800"/>
            </a:pPr>
            <a:r>
              <a:t>Discipleship</a:t>
            </a:r>
          </a:p>
          <a:p>
            <a:pPr marL="514350" indent="-514350">
              <a:lnSpc>
                <a:spcPct val="90000"/>
              </a:lnSpc>
              <a:spcBef>
                <a:spcPts val="1000"/>
              </a:spcBef>
              <a:buSzPct val="100000"/>
              <a:buAutoNum type="arabicPeriod" startAt="1"/>
              <a:defRPr b="1" sz="2800"/>
            </a:pPr>
            <a:r>
              <a:t>Evangelism</a:t>
            </a:r>
          </a:p>
          <a:p>
            <a:pPr marL="514350" indent="-514350">
              <a:lnSpc>
                <a:spcPct val="90000"/>
              </a:lnSpc>
              <a:spcBef>
                <a:spcPts val="1000"/>
              </a:spcBef>
              <a:buSzPct val="100000"/>
              <a:buAutoNum type="arabicPeriod" startAt="1"/>
              <a:defRPr b="1" sz="2800"/>
            </a:pPr>
            <a:r>
              <a:t>Fellowship</a:t>
            </a:r>
          </a:p>
        </p:txBody>
      </p:sp>
      <p:pic>
        <p:nvPicPr>
          <p:cNvPr id="333"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336"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337"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sp>
        <p:nvSpPr>
          <p:cNvPr id="338" name="IT REQUIRES DEDICATION TO 10 THINGS:"/>
          <p:cNvSpPr txBox="1"/>
          <p:nvPr/>
        </p:nvSpPr>
        <p:spPr>
          <a:xfrm>
            <a:off x="4027773" y="1651009"/>
            <a:ext cx="7362301" cy="104326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ct val="90000"/>
              </a:lnSpc>
              <a:defRPr b="1" sz="3400"/>
            </a:pPr>
            <a:r>
              <a:t>IT REQUIRES DEDICATION TO 10 THINGS:</a:t>
            </a:r>
            <a:br/>
          </a:p>
        </p:txBody>
      </p:sp>
      <p:sp>
        <p:nvSpPr>
          <p:cNvPr id="339" name="Bible Study…"/>
          <p:cNvSpPr txBox="1"/>
          <p:nvPr/>
        </p:nvSpPr>
        <p:spPr>
          <a:xfrm>
            <a:off x="4005543" y="2460503"/>
            <a:ext cx="2376000" cy="253863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marL="514350" indent="-514350">
              <a:lnSpc>
                <a:spcPct val="90000"/>
              </a:lnSpc>
              <a:spcBef>
                <a:spcPts val="1000"/>
              </a:spcBef>
              <a:buSzPct val="100000"/>
              <a:buAutoNum type="arabicPeriod" startAt="1"/>
              <a:defRPr b="1" sz="2800"/>
            </a:pPr>
            <a:r>
              <a:t>Bible Study</a:t>
            </a:r>
          </a:p>
          <a:p>
            <a:pPr marL="514350" indent="-514350">
              <a:lnSpc>
                <a:spcPct val="90000"/>
              </a:lnSpc>
              <a:spcBef>
                <a:spcPts val="1000"/>
              </a:spcBef>
              <a:buSzPct val="100000"/>
              <a:buAutoNum type="arabicPeriod" startAt="1"/>
              <a:defRPr b="1" sz="2800"/>
            </a:pPr>
            <a:r>
              <a:t>Discipleship</a:t>
            </a:r>
          </a:p>
          <a:p>
            <a:pPr marL="514350" indent="-514350">
              <a:lnSpc>
                <a:spcPct val="90000"/>
              </a:lnSpc>
              <a:spcBef>
                <a:spcPts val="1000"/>
              </a:spcBef>
              <a:buSzPct val="100000"/>
              <a:buAutoNum type="arabicPeriod" startAt="1"/>
              <a:defRPr b="1" sz="2800"/>
            </a:pPr>
            <a:r>
              <a:t>Evangelism</a:t>
            </a:r>
          </a:p>
          <a:p>
            <a:pPr marL="514350" indent="-514350">
              <a:lnSpc>
                <a:spcPct val="90000"/>
              </a:lnSpc>
              <a:spcBef>
                <a:spcPts val="1000"/>
              </a:spcBef>
              <a:buSzPct val="100000"/>
              <a:buAutoNum type="arabicPeriod" startAt="1"/>
              <a:defRPr b="1" sz="2800"/>
            </a:pPr>
            <a:r>
              <a:t>Fellowship</a:t>
            </a:r>
          </a:p>
          <a:p>
            <a:pPr marL="514350" indent="-514350">
              <a:lnSpc>
                <a:spcPct val="90000"/>
              </a:lnSpc>
              <a:spcBef>
                <a:spcPts val="1000"/>
              </a:spcBef>
              <a:buSzPct val="100000"/>
              <a:buAutoNum type="arabicPeriod" startAt="1"/>
              <a:defRPr b="1" sz="2800"/>
            </a:pPr>
            <a:r>
              <a:t>Giving</a:t>
            </a:r>
          </a:p>
        </p:txBody>
      </p:sp>
      <p:pic>
        <p:nvPicPr>
          <p:cNvPr id="340"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343"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344"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sp>
        <p:nvSpPr>
          <p:cNvPr id="345" name="IT REQUIRES DEDICATION TO 10 THINGS:"/>
          <p:cNvSpPr txBox="1"/>
          <p:nvPr/>
        </p:nvSpPr>
        <p:spPr>
          <a:xfrm>
            <a:off x="4027773" y="1615620"/>
            <a:ext cx="7362301" cy="104325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ct val="90000"/>
              </a:lnSpc>
              <a:defRPr b="1" sz="3400"/>
            </a:pPr>
            <a:r>
              <a:t>IT REQUIRES DEDICATION TO 10 THINGS:</a:t>
            </a:r>
            <a:br/>
          </a:p>
        </p:txBody>
      </p:sp>
      <p:sp>
        <p:nvSpPr>
          <p:cNvPr id="346" name="Bible Study…"/>
          <p:cNvSpPr txBox="1"/>
          <p:nvPr/>
        </p:nvSpPr>
        <p:spPr>
          <a:xfrm>
            <a:off x="4058628" y="2711930"/>
            <a:ext cx="2376001" cy="253863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marL="514350" indent="-514350">
              <a:lnSpc>
                <a:spcPct val="90000"/>
              </a:lnSpc>
              <a:spcBef>
                <a:spcPts val="1000"/>
              </a:spcBef>
              <a:buSzPct val="100000"/>
              <a:buAutoNum type="arabicPeriod" startAt="1"/>
              <a:defRPr b="1" sz="2800"/>
            </a:pPr>
            <a:r>
              <a:t>Bible Study</a:t>
            </a:r>
          </a:p>
          <a:p>
            <a:pPr marL="514350" indent="-514350">
              <a:lnSpc>
                <a:spcPct val="90000"/>
              </a:lnSpc>
              <a:spcBef>
                <a:spcPts val="1000"/>
              </a:spcBef>
              <a:buSzPct val="100000"/>
              <a:buAutoNum type="arabicPeriod" startAt="1"/>
              <a:defRPr b="1" sz="2800"/>
            </a:pPr>
            <a:r>
              <a:t>Discipleship</a:t>
            </a:r>
          </a:p>
          <a:p>
            <a:pPr marL="514350" indent="-514350">
              <a:lnSpc>
                <a:spcPct val="90000"/>
              </a:lnSpc>
              <a:spcBef>
                <a:spcPts val="1000"/>
              </a:spcBef>
              <a:buSzPct val="100000"/>
              <a:buAutoNum type="arabicPeriod" startAt="1"/>
              <a:defRPr b="1" sz="2800"/>
            </a:pPr>
            <a:r>
              <a:t>Evangelism</a:t>
            </a:r>
          </a:p>
          <a:p>
            <a:pPr marL="514350" indent="-514350">
              <a:lnSpc>
                <a:spcPct val="90000"/>
              </a:lnSpc>
              <a:spcBef>
                <a:spcPts val="1000"/>
              </a:spcBef>
              <a:buSzPct val="100000"/>
              <a:buAutoNum type="arabicPeriod" startAt="1"/>
              <a:defRPr b="1" sz="2800"/>
            </a:pPr>
            <a:r>
              <a:t>Fellowship</a:t>
            </a:r>
          </a:p>
          <a:p>
            <a:pPr marL="514350" indent="-514350">
              <a:lnSpc>
                <a:spcPct val="90000"/>
              </a:lnSpc>
              <a:spcBef>
                <a:spcPts val="1000"/>
              </a:spcBef>
              <a:buSzPct val="100000"/>
              <a:buAutoNum type="arabicPeriod" startAt="1"/>
              <a:defRPr b="1" sz="2800"/>
            </a:pPr>
            <a:r>
              <a:t>Giving</a:t>
            </a:r>
          </a:p>
        </p:txBody>
      </p:sp>
      <p:sp>
        <p:nvSpPr>
          <p:cNvPr id="347" name="6.    Outreach"/>
          <p:cNvSpPr txBox="1"/>
          <p:nvPr/>
        </p:nvSpPr>
        <p:spPr>
          <a:xfrm>
            <a:off x="7960852" y="2713904"/>
            <a:ext cx="2142377" cy="45465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nSpc>
                <a:spcPct val="120000"/>
              </a:lnSpc>
              <a:defRPr b="1" sz="2900"/>
            </a:lvl1pPr>
          </a:lstStyle>
          <a:p>
            <a:pPr/>
            <a:r>
              <a:t>6.    Outreach</a:t>
            </a:r>
          </a:p>
        </p:txBody>
      </p:sp>
      <p:pic>
        <p:nvPicPr>
          <p:cNvPr id="348"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351"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352"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sp>
        <p:nvSpPr>
          <p:cNvPr id="353" name="IT REQUIRES DEDICATION TO 10 THINGS:"/>
          <p:cNvSpPr txBox="1"/>
          <p:nvPr/>
        </p:nvSpPr>
        <p:spPr>
          <a:xfrm>
            <a:off x="4027773" y="1633315"/>
            <a:ext cx="7362301" cy="104325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ct val="90000"/>
              </a:lnSpc>
              <a:defRPr b="1" sz="3400"/>
            </a:pPr>
            <a:r>
              <a:t>IT REQUIRES DEDICATION TO 10 THINGS:</a:t>
            </a:r>
            <a:br/>
          </a:p>
        </p:txBody>
      </p:sp>
      <p:sp>
        <p:nvSpPr>
          <p:cNvPr id="354" name="Bible Study…"/>
          <p:cNvSpPr txBox="1"/>
          <p:nvPr/>
        </p:nvSpPr>
        <p:spPr>
          <a:xfrm>
            <a:off x="4058628" y="2711930"/>
            <a:ext cx="2376001" cy="253863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marL="514350" indent="-514350">
              <a:lnSpc>
                <a:spcPct val="90000"/>
              </a:lnSpc>
              <a:spcBef>
                <a:spcPts val="1000"/>
              </a:spcBef>
              <a:buSzPct val="100000"/>
              <a:buAutoNum type="arabicPeriod" startAt="1"/>
              <a:defRPr b="1" sz="2800"/>
            </a:pPr>
            <a:r>
              <a:t>Bible Study</a:t>
            </a:r>
          </a:p>
          <a:p>
            <a:pPr marL="514350" indent="-514350">
              <a:lnSpc>
                <a:spcPct val="90000"/>
              </a:lnSpc>
              <a:spcBef>
                <a:spcPts val="1000"/>
              </a:spcBef>
              <a:buSzPct val="100000"/>
              <a:buAutoNum type="arabicPeriod" startAt="1"/>
              <a:defRPr b="1" sz="2800"/>
            </a:pPr>
            <a:r>
              <a:t>Discipleship</a:t>
            </a:r>
          </a:p>
          <a:p>
            <a:pPr marL="514350" indent="-514350">
              <a:lnSpc>
                <a:spcPct val="90000"/>
              </a:lnSpc>
              <a:spcBef>
                <a:spcPts val="1000"/>
              </a:spcBef>
              <a:buSzPct val="100000"/>
              <a:buAutoNum type="arabicPeriod" startAt="1"/>
              <a:defRPr b="1" sz="2800"/>
            </a:pPr>
            <a:r>
              <a:t>Evangelism</a:t>
            </a:r>
          </a:p>
          <a:p>
            <a:pPr marL="514350" indent="-514350">
              <a:lnSpc>
                <a:spcPct val="90000"/>
              </a:lnSpc>
              <a:spcBef>
                <a:spcPts val="1000"/>
              </a:spcBef>
              <a:buSzPct val="100000"/>
              <a:buAutoNum type="arabicPeriod" startAt="1"/>
              <a:defRPr b="1" sz="2800"/>
            </a:pPr>
            <a:r>
              <a:t>Fellowship</a:t>
            </a:r>
          </a:p>
          <a:p>
            <a:pPr marL="514350" indent="-514350">
              <a:lnSpc>
                <a:spcPct val="90000"/>
              </a:lnSpc>
              <a:spcBef>
                <a:spcPts val="1000"/>
              </a:spcBef>
              <a:buSzPct val="100000"/>
              <a:buAutoNum type="arabicPeriod" startAt="1"/>
              <a:defRPr b="1" sz="2800"/>
            </a:pPr>
            <a:r>
              <a:t>Giving</a:t>
            </a:r>
          </a:p>
        </p:txBody>
      </p:sp>
      <p:sp>
        <p:nvSpPr>
          <p:cNvPr id="355" name="6.    Outreach…"/>
          <p:cNvSpPr txBox="1"/>
          <p:nvPr/>
        </p:nvSpPr>
        <p:spPr>
          <a:xfrm>
            <a:off x="7960852" y="2713904"/>
            <a:ext cx="2142377" cy="97179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ct val="120000"/>
              </a:lnSpc>
              <a:defRPr b="1" sz="2900"/>
            </a:pPr>
            <a:r>
              <a:t>6.    Outreach</a:t>
            </a:r>
          </a:p>
          <a:p>
            <a:pPr>
              <a:lnSpc>
                <a:spcPct val="120000"/>
              </a:lnSpc>
              <a:defRPr b="1" sz="2900"/>
            </a:pPr>
            <a:r>
              <a:t>7.    Prayer</a:t>
            </a:r>
          </a:p>
        </p:txBody>
      </p:sp>
      <p:pic>
        <p:nvPicPr>
          <p:cNvPr id="356"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359"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360"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sp>
        <p:nvSpPr>
          <p:cNvPr id="361" name="IT REQUIRES DEDICATION TO 10 THINGS:"/>
          <p:cNvSpPr txBox="1"/>
          <p:nvPr/>
        </p:nvSpPr>
        <p:spPr>
          <a:xfrm>
            <a:off x="4027773" y="1615620"/>
            <a:ext cx="7362301" cy="104325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ct val="90000"/>
              </a:lnSpc>
              <a:defRPr b="1" sz="3400"/>
            </a:pPr>
            <a:r>
              <a:t>IT REQUIRES DEDICATION TO 10 THINGS:</a:t>
            </a:r>
            <a:br/>
          </a:p>
        </p:txBody>
      </p:sp>
      <p:sp>
        <p:nvSpPr>
          <p:cNvPr id="362" name="Bible Study…"/>
          <p:cNvSpPr txBox="1"/>
          <p:nvPr/>
        </p:nvSpPr>
        <p:spPr>
          <a:xfrm>
            <a:off x="4058628" y="2711930"/>
            <a:ext cx="2376001" cy="253863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marL="514350" indent="-514350">
              <a:lnSpc>
                <a:spcPct val="90000"/>
              </a:lnSpc>
              <a:spcBef>
                <a:spcPts val="1000"/>
              </a:spcBef>
              <a:buSzPct val="100000"/>
              <a:buAutoNum type="arabicPeriod" startAt="1"/>
              <a:defRPr b="1" sz="2800"/>
            </a:pPr>
            <a:r>
              <a:t>Bible Study</a:t>
            </a:r>
          </a:p>
          <a:p>
            <a:pPr marL="514350" indent="-514350">
              <a:lnSpc>
                <a:spcPct val="90000"/>
              </a:lnSpc>
              <a:spcBef>
                <a:spcPts val="1000"/>
              </a:spcBef>
              <a:buSzPct val="100000"/>
              <a:buAutoNum type="arabicPeriod" startAt="1"/>
              <a:defRPr b="1" sz="2800"/>
            </a:pPr>
            <a:r>
              <a:t>Discipleship</a:t>
            </a:r>
          </a:p>
          <a:p>
            <a:pPr marL="514350" indent="-514350">
              <a:lnSpc>
                <a:spcPct val="90000"/>
              </a:lnSpc>
              <a:spcBef>
                <a:spcPts val="1000"/>
              </a:spcBef>
              <a:buSzPct val="100000"/>
              <a:buAutoNum type="arabicPeriod" startAt="1"/>
              <a:defRPr b="1" sz="2800"/>
            </a:pPr>
            <a:r>
              <a:t>Evangelism</a:t>
            </a:r>
          </a:p>
          <a:p>
            <a:pPr marL="514350" indent="-514350">
              <a:lnSpc>
                <a:spcPct val="90000"/>
              </a:lnSpc>
              <a:spcBef>
                <a:spcPts val="1000"/>
              </a:spcBef>
              <a:buSzPct val="100000"/>
              <a:buAutoNum type="arabicPeriod" startAt="1"/>
              <a:defRPr b="1" sz="2800"/>
            </a:pPr>
            <a:r>
              <a:t>Fellowship</a:t>
            </a:r>
          </a:p>
          <a:p>
            <a:pPr marL="514350" indent="-514350">
              <a:lnSpc>
                <a:spcPct val="90000"/>
              </a:lnSpc>
              <a:spcBef>
                <a:spcPts val="1000"/>
              </a:spcBef>
              <a:buSzPct val="100000"/>
              <a:buAutoNum type="arabicPeriod" startAt="1"/>
              <a:defRPr b="1" sz="2800"/>
            </a:pPr>
            <a:r>
              <a:t>Giving</a:t>
            </a:r>
          </a:p>
        </p:txBody>
      </p:sp>
      <p:sp>
        <p:nvSpPr>
          <p:cNvPr id="363" name="6.    Outreach…"/>
          <p:cNvSpPr txBox="1"/>
          <p:nvPr/>
        </p:nvSpPr>
        <p:spPr>
          <a:xfrm>
            <a:off x="7960852" y="2713904"/>
            <a:ext cx="2679721" cy="148894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ct val="120000"/>
              </a:lnSpc>
              <a:defRPr b="1" sz="2900"/>
            </a:pPr>
            <a:r>
              <a:t>6.    Outreach</a:t>
            </a:r>
          </a:p>
          <a:p>
            <a:pPr>
              <a:lnSpc>
                <a:spcPct val="120000"/>
              </a:lnSpc>
              <a:defRPr b="1" sz="2900"/>
            </a:pPr>
            <a:r>
              <a:t>7.    Prayer</a:t>
            </a:r>
          </a:p>
          <a:p>
            <a:pPr>
              <a:lnSpc>
                <a:spcPct val="120000"/>
              </a:lnSpc>
              <a:defRPr b="1" sz="2900"/>
            </a:pPr>
            <a:r>
              <a:t>8.    Servanthood</a:t>
            </a:r>
          </a:p>
        </p:txBody>
      </p:sp>
      <p:pic>
        <p:nvPicPr>
          <p:cNvPr id="364"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Rectangle 2"/>
          <p:cNvSpPr/>
          <p:nvPr/>
        </p:nvSpPr>
        <p:spPr>
          <a:xfrm>
            <a:off x="3713324" y="1275976"/>
            <a:ext cx="7991204" cy="1120910"/>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190"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sp>
        <p:nvSpPr>
          <p:cNvPr id="191" name="Servants of Christ, developing followers of Christ, who share the love of Christ."/>
          <p:cNvSpPr txBox="1"/>
          <p:nvPr/>
        </p:nvSpPr>
        <p:spPr>
          <a:xfrm>
            <a:off x="3975796" y="2062304"/>
            <a:ext cx="7991204" cy="243648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28600" indent="-228600">
              <a:lnSpc>
                <a:spcPct val="90000"/>
              </a:lnSpc>
              <a:spcBef>
                <a:spcPts val="1000"/>
              </a:spcBef>
              <a:buSzPct val="100000"/>
              <a:buFont typeface="Arial"/>
              <a:buChar char="•"/>
              <a:defRPr b="1" sz="2800"/>
            </a:pPr>
          </a:p>
          <a:p>
            <a:pPr>
              <a:lnSpc>
                <a:spcPct val="90000"/>
              </a:lnSpc>
              <a:spcBef>
                <a:spcPts val="1000"/>
              </a:spcBef>
              <a:defRPr sz="4400"/>
            </a:pPr>
            <a:r>
              <a:t>Servants of Christ, developing followers of Christ, who share the love of Christ.</a:t>
            </a:r>
          </a:p>
        </p:txBody>
      </p:sp>
      <p:sp>
        <p:nvSpPr>
          <p:cNvPr id="192" name="OUR VISION: WHO WE ARE…"/>
          <p:cNvSpPr txBox="1"/>
          <p:nvPr/>
        </p:nvSpPr>
        <p:spPr>
          <a:xfrm>
            <a:off x="3990292" y="996803"/>
            <a:ext cx="7254989" cy="190785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ct val="90000"/>
              </a:lnSpc>
              <a:defRPr sz="3900">
                <a:latin typeface="Calibri Light"/>
                <a:ea typeface="Calibri Light"/>
                <a:cs typeface="Calibri Light"/>
                <a:sym typeface="Calibri Light"/>
              </a:defRPr>
            </a:pPr>
            <a:br/>
            <a:r>
              <a:rPr b="1" sz="4700">
                <a:latin typeface="+mn-lt"/>
                <a:ea typeface="+mn-ea"/>
                <a:cs typeface="+mn-cs"/>
                <a:sym typeface="Calibri"/>
              </a:rPr>
              <a:t>OUR VISION: WHO WE ARE…</a:t>
            </a:r>
            <a:br>
              <a:rPr b="1" sz="4700">
                <a:latin typeface="+mn-lt"/>
                <a:ea typeface="+mn-ea"/>
                <a:cs typeface="+mn-cs"/>
                <a:sym typeface="Calibri"/>
              </a:rPr>
            </a:br>
          </a:p>
        </p:txBody>
      </p:sp>
      <p:pic>
        <p:nvPicPr>
          <p:cNvPr id="193"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pic>
        <p:nvPicPr>
          <p:cNvPr id="194"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367"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368"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sp>
        <p:nvSpPr>
          <p:cNvPr id="369" name="IT REQUIRES DEDICATION TO 10 THINGS:"/>
          <p:cNvSpPr txBox="1"/>
          <p:nvPr/>
        </p:nvSpPr>
        <p:spPr>
          <a:xfrm>
            <a:off x="4027773" y="1615620"/>
            <a:ext cx="7362301" cy="104325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ct val="90000"/>
              </a:lnSpc>
              <a:defRPr b="1" sz="3400"/>
            </a:pPr>
            <a:r>
              <a:t>IT REQUIRES DEDICATION TO 10 THINGS:</a:t>
            </a:r>
            <a:br/>
          </a:p>
        </p:txBody>
      </p:sp>
      <p:sp>
        <p:nvSpPr>
          <p:cNvPr id="370" name="Bible Study…"/>
          <p:cNvSpPr txBox="1"/>
          <p:nvPr/>
        </p:nvSpPr>
        <p:spPr>
          <a:xfrm>
            <a:off x="4058628" y="2711930"/>
            <a:ext cx="2376001" cy="253863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marL="514350" indent="-514350">
              <a:lnSpc>
                <a:spcPct val="90000"/>
              </a:lnSpc>
              <a:spcBef>
                <a:spcPts val="1000"/>
              </a:spcBef>
              <a:buSzPct val="100000"/>
              <a:buAutoNum type="arabicPeriod" startAt="1"/>
              <a:defRPr b="1" sz="2800"/>
            </a:pPr>
            <a:r>
              <a:t>Bible Study</a:t>
            </a:r>
          </a:p>
          <a:p>
            <a:pPr marL="514350" indent="-514350">
              <a:lnSpc>
                <a:spcPct val="90000"/>
              </a:lnSpc>
              <a:spcBef>
                <a:spcPts val="1000"/>
              </a:spcBef>
              <a:buSzPct val="100000"/>
              <a:buAutoNum type="arabicPeriod" startAt="1"/>
              <a:defRPr b="1" sz="2800"/>
            </a:pPr>
            <a:r>
              <a:t>Discipleship</a:t>
            </a:r>
          </a:p>
          <a:p>
            <a:pPr marL="514350" indent="-514350">
              <a:lnSpc>
                <a:spcPct val="90000"/>
              </a:lnSpc>
              <a:spcBef>
                <a:spcPts val="1000"/>
              </a:spcBef>
              <a:buSzPct val="100000"/>
              <a:buAutoNum type="arabicPeriod" startAt="1"/>
              <a:defRPr b="1" sz="2800"/>
            </a:pPr>
            <a:r>
              <a:t>Evangelism</a:t>
            </a:r>
          </a:p>
          <a:p>
            <a:pPr marL="514350" indent="-514350">
              <a:lnSpc>
                <a:spcPct val="90000"/>
              </a:lnSpc>
              <a:spcBef>
                <a:spcPts val="1000"/>
              </a:spcBef>
              <a:buSzPct val="100000"/>
              <a:buAutoNum type="arabicPeriod" startAt="1"/>
              <a:defRPr b="1" sz="2800"/>
            </a:pPr>
            <a:r>
              <a:t>Fellowship</a:t>
            </a:r>
          </a:p>
          <a:p>
            <a:pPr marL="514350" indent="-514350">
              <a:lnSpc>
                <a:spcPct val="90000"/>
              </a:lnSpc>
              <a:spcBef>
                <a:spcPts val="1000"/>
              </a:spcBef>
              <a:buSzPct val="100000"/>
              <a:buAutoNum type="arabicPeriod" startAt="1"/>
              <a:defRPr b="1" sz="2800"/>
            </a:pPr>
            <a:r>
              <a:t>Giving</a:t>
            </a:r>
          </a:p>
        </p:txBody>
      </p:sp>
      <p:sp>
        <p:nvSpPr>
          <p:cNvPr id="371" name="6.    Outreach…"/>
          <p:cNvSpPr txBox="1"/>
          <p:nvPr/>
        </p:nvSpPr>
        <p:spPr>
          <a:xfrm>
            <a:off x="7960852" y="2713904"/>
            <a:ext cx="2679721" cy="20060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ct val="120000"/>
              </a:lnSpc>
              <a:defRPr b="1" sz="2900"/>
            </a:pPr>
            <a:r>
              <a:t>6.    Outreach</a:t>
            </a:r>
          </a:p>
          <a:p>
            <a:pPr>
              <a:lnSpc>
                <a:spcPct val="120000"/>
              </a:lnSpc>
              <a:defRPr b="1" sz="2900"/>
            </a:pPr>
            <a:r>
              <a:t>7.    Prayer</a:t>
            </a:r>
          </a:p>
          <a:p>
            <a:pPr>
              <a:lnSpc>
                <a:spcPct val="120000"/>
              </a:lnSpc>
              <a:defRPr b="1" sz="2900"/>
            </a:pPr>
            <a:r>
              <a:t>8.    Servanthood</a:t>
            </a:r>
          </a:p>
          <a:p>
            <a:pPr>
              <a:lnSpc>
                <a:spcPct val="120000"/>
              </a:lnSpc>
              <a:defRPr b="1" sz="2900"/>
            </a:pPr>
            <a:r>
              <a:t>9.    Visitation</a:t>
            </a:r>
          </a:p>
        </p:txBody>
      </p:sp>
      <p:pic>
        <p:nvPicPr>
          <p:cNvPr id="372"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375"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376"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sp>
        <p:nvSpPr>
          <p:cNvPr id="377" name="IT REQUIRES DEDICATION TO 10 THINGS:"/>
          <p:cNvSpPr txBox="1"/>
          <p:nvPr/>
        </p:nvSpPr>
        <p:spPr>
          <a:xfrm>
            <a:off x="4027773" y="1615620"/>
            <a:ext cx="7362301" cy="104325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ct val="90000"/>
              </a:lnSpc>
              <a:defRPr b="1" sz="3400"/>
            </a:pPr>
            <a:r>
              <a:t>IT REQUIRES DEDICATION TO 10 THINGS:</a:t>
            </a:r>
            <a:br/>
          </a:p>
        </p:txBody>
      </p:sp>
      <p:sp>
        <p:nvSpPr>
          <p:cNvPr id="378" name="Bible Study…"/>
          <p:cNvSpPr txBox="1"/>
          <p:nvPr/>
        </p:nvSpPr>
        <p:spPr>
          <a:xfrm>
            <a:off x="4058628" y="2711930"/>
            <a:ext cx="2376001" cy="253863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marL="514350" indent="-514350">
              <a:lnSpc>
                <a:spcPct val="90000"/>
              </a:lnSpc>
              <a:spcBef>
                <a:spcPts val="1000"/>
              </a:spcBef>
              <a:buSzPct val="100000"/>
              <a:buAutoNum type="arabicPeriod" startAt="1"/>
              <a:defRPr b="1" sz="2800"/>
            </a:pPr>
            <a:r>
              <a:t>Bible Study</a:t>
            </a:r>
          </a:p>
          <a:p>
            <a:pPr marL="514350" indent="-514350">
              <a:lnSpc>
                <a:spcPct val="90000"/>
              </a:lnSpc>
              <a:spcBef>
                <a:spcPts val="1000"/>
              </a:spcBef>
              <a:buSzPct val="100000"/>
              <a:buAutoNum type="arabicPeriod" startAt="1"/>
              <a:defRPr b="1" sz="2800"/>
            </a:pPr>
            <a:r>
              <a:t>Discipleship</a:t>
            </a:r>
          </a:p>
          <a:p>
            <a:pPr marL="514350" indent="-514350">
              <a:lnSpc>
                <a:spcPct val="90000"/>
              </a:lnSpc>
              <a:spcBef>
                <a:spcPts val="1000"/>
              </a:spcBef>
              <a:buSzPct val="100000"/>
              <a:buAutoNum type="arabicPeriod" startAt="1"/>
              <a:defRPr b="1" sz="2800"/>
            </a:pPr>
            <a:r>
              <a:t>Evangelism</a:t>
            </a:r>
          </a:p>
          <a:p>
            <a:pPr marL="514350" indent="-514350">
              <a:lnSpc>
                <a:spcPct val="90000"/>
              </a:lnSpc>
              <a:spcBef>
                <a:spcPts val="1000"/>
              </a:spcBef>
              <a:buSzPct val="100000"/>
              <a:buAutoNum type="arabicPeriod" startAt="1"/>
              <a:defRPr b="1" sz="2800"/>
            </a:pPr>
            <a:r>
              <a:t>Fellowship</a:t>
            </a:r>
          </a:p>
          <a:p>
            <a:pPr marL="514350" indent="-514350">
              <a:lnSpc>
                <a:spcPct val="90000"/>
              </a:lnSpc>
              <a:spcBef>
                <a:spcPts val="1000"/>
              </a:spcBef>
              <a:buSzPct val="100000"/>
              <a:buAutoNum type="arabicPeriod" startAt="1"/>
              <a:defRPr b="1" sz="2800"/>
            </a:pPr>
            <a:r>
              <a:t>Giving</a:t>
            </a:r>
          </a:p>
        </p:txBody>
      </p:sp>
      <p:sp>
        <p:nvSpPr>
          <p:cNvPr id="379" name="6.    Outreach…"/>
          <p:cNvSpPr txBox="1"/>
          <p:nvPr/>
        </p:nvSpPr>
        <p:spPr>
          <a:xfrm>
            <a:off x="7960852" y="2713904"/>
            <a:ext cx="2679721" cy="252322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ct val="120000"/>
              </a:lnSpc>
              <a:defRPr b="1" sz="2900"/>
            </a:pPr>
            <a:r>
              <a:t>6.    Outreach</a:t>
            </a:r>
          </a:p>
          <a:p>
            <a:pPr>
              <a:lnSpc>
                <a:spcPct val="120000"/>
              </a:lnSpc>
              <a:defRPr b="1" sz="2900"/>
            </a:pPr>
            <a:r>
              <a:t>7.    Prayer</a:t>
            </a:r>
          </a:p>
          <a:p>
            <a:pPr>
              <a:lnSpc>
                <a:spcPct val="120000"/>
              </a:lnSpc>
              <a:defRPr b="1" sz="2900"/>
            </a:pPr>
            <a:r>
              <a:t>8.    Servanthood</a:t>
            </a:r>
          </a:p>
          <a:p>
            <a:pPr>
              <a:lnSpc>
                <a:spcPct val="120000"/>
              </a:lnSpc>
              <a:defRPr b="1" sz="2900"/>
            </a:pPr>
            <a:r>
              <a:t>9.    Visitation</a:t>
            </a:r>
          </a:p>
          <a:p>
            <a:pPr>
              <a:lnSpc>
                <a:spcPct val="120000"/>
              </a:lnSpc>
              <a:defRPr b="1" sz="2900"/>
            </a:pPr>
            <a:r>
              <a:t>10.  Worship</a:t>
            </a:r>
          </a:p>
        </p:txBody>
      </p:sp>
      <p:pic>
        <p:nvPicPr>
          <p:cNvPr id="380"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383"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384"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sp>
        <p:nvSpPr>
          <p:cNvPr id="385" name="IT REQUIRES DEDICATION TO 10 THINGS:"/>
          <p:cNvSpPr txBox="1"/>
          <p:nvPr/>
        </p:nvSpPr>
        <p:spPr>
          <a:xfrm>
            <a:off x="4027773" y="1615619"/>
            <a:ext cx="7505747" cy="45465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nSpc>
                <a:spcPct val="90000"/>
              </a:lnSpc>
              <a:defRPr b="1" sz="2900"/>
            </a:lvl1pPr>
          </a:lstStyle>
          <a:p>
            <a:pPr/>
            <a:r>
              <a:t>HOW WE PROVIDE LEADERSHIP IN OUR CHURCH</a:t>
            </a:r>
          </a:p>
        </p:txBody>
      </p:sp>
      <p:sp>
        <p:nvSpPr>
          <p:cNvPr id="386" name="Bible Study…"/>
          <p:cNvSpPr txBox="1"/>
          <p:nvPr/>
        </p:nvSpPr>
        <p:spPr>
          <a:xfrm>
            <a:off x="4058629" y="2544564"/>
            <a:ext cx="5147626" cy="355345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defTabSz="457200">
              <a:lnSpc>
                <a:spcPct val="60000"/>
              </a:lnSpc>
              <a:defRPr sz="2400">
                <a:latin typeface="Roboto Bold"/>
                <a:ea typeface="Roboto Bold"/>
                <a:cs typeface="Roboto Bold"/>
                <a:sym typeface="Roboto Bold"/>
              </a:defRPr>
            </a:pPr>
            <a:r>
              <a:t>1.   Pastor/Ministers</a:t>
            </a:r>
          </a:p>
          <a:p>
            <a:pPr defTabSz="457200">
              <a:lnSpc>
                <a:spcPct val="60000"/>
              </a:lnSpc>
              <a:defRPr sz="2400">
                <a:latin typeface="Roboto Bold"/>
                <a:ea typeface="Roboto Bold"/>
                <a:cs typeface="Roboto Bold"/>
                <a:sym typeface="Roboto Bold"/>
              </a:defRPr>
            </a:pPr>
            <a:r>
              <a:t> </a:t>
            </a:r>
          </a:p>
          <a:p>
            <a:pPr defTabSz="457200">
              <a:lnSpc>
                <a:spcPct val="60000"/>
              </a:lnSpc>
              <a:defRPr sz="2400">
                <a:latin typeface="Roboto Bold"/>
                <a:ea typeface="Roboto Bold"/>
                <a:cs typeface="Roboto Bold"/>
                <a:sym typeface="Roboto Bold"/>
              </a:defRPr>
            </a:pPr>
            <a:r>
              <a:t>2.   Elders</a:t>
            </a:r>
          </a:p>
          <a:p>
            <a:pPr defTabSz="457200">
              <a:lnSpc>
                <a:spcPct val="60000"/>
              </a:lnSpc>
              <a:defRPr sz="2400">
                <a:latin typeface="Roboto Bold"/>
                <a:ea typeface="Roboto Bold"/>
                <a:cs typeface="Roboto Bold"/>
                <a:sym typeface="Roboto Bold"/>
              </a:defRPr>
            </a:pPr>
            <a:r>
              <a:t> </a:t>
            </a:r>
          </a:p>
          <a:p>
            <a:pPr defTabSz="457200">
              <a:lnSpc>
                <a:spcPct val="60000"/>
              </a:lnSpc>
              <a:defRPr sz="2400">
                <a:latin typeface="Roboto Bold"/>
                <a:ea typeface="Roboto Bold"/>
                <a:cs typeface="Roboto Bold"/>
                <a:sym typeface="Roboto Bold"/>
              </a:defRPr>
            </a:pPr>
            <a:r>
              <a:t>3.   Deacons</a:t>
            </a:r>
          </a:p>
          <a:p>
            <a:pPr defTabSz="457200">
              <a:lnSpc>
                <a:spcPct val="60000"/>
              </a:lnSpc>
              <a:defRPr sz="2400">
                <a:latin typeface="Roboto Bold"/>
                <a:ea typeface="Roboto Bold"/>
                <a:cs typeface="Roboto Bold"/>
                <a:sym typeface="Roboto Bold"/>
              </a:defRPr>
            </a:pPr>
            <a:r>
              <a:t> </a:t>
            </a:r>
          </a:p>
          <a:p>
            <a:pPr defTabSz="457200">
              <a:lnSpc>
                <a:spcPct val="60000"/>
              </a:lnSpc>
              <a:defRPr sz="2400">
                <a:latin typeface="Roboto Bold"/>
                <a:ea typeface="Roboto Bold"/>
                <a:cs typeface="Roboto Bold"/>
                <a:sym typeface="Roboto Bold"/>
              </a:defRPr>
            </a:pPr>
            <a:r>
              <a:t>4.   Executive Leadership Team (ELT)</a:t>
            </a:r>
          </a:p>
          <a:p>
            <a:pPr defTabSz="457200">
              <a:lnSpc>
                <a:spcPct val="60000"/>
              </a:lnSpc>
              <a:defRPr sz="2400">
                <a:latin typeface="Roboto Bold"/>
                <a:ea typeface="Roboto Bold"/>
                <a:cs typeface="Roboto Bold"/>
                <a:sym typeface="Roboto Bold"/>
              </a:defRPr>
            </a:pPr>
          </a:p>
          <a:p>
            <a:pPr defTabSz="457200">
              <a:lnSpc>
                <a:spcPct val="60000"/>
              </a:lnSpc>
              <a:defRPr b="1" sz="2400">
                <a:latin typeface="Times Roman"/>
                <a:ea typeface="Times Roman"/>
                <a:cs typeface="Times Roman"/>
                <a:sym typeface="Times Roman"/>
              </a:defRPr>
            </a:pPr>
            <a:r>
              <a:t>5.</a:t>
            </a:r>
            <a:r>
              <a:rPr b="0"/>
              <a:t>   </a:t>
            </a:r>
            <a:r>
              <a:t>Ministry Leaders</a:t>
            </a:r>
            <a:endParaRPr b="0"/>
          </a:p>
          <a:p>
            <a:pPr defTabSz="457200">
              <a:lnSpc>
                <a:spcPct val="60000"/>
              </a:lnSpc>
              <a:defRPr sz="2400">
                <a:latin typeface="Times Roman"/>
                <a:ea typeface="Times Roman"/>
                <a:cs typeface="Times Roman"/>
                <a:sym typeface="Times Roman"/>
              </a:defRPr>
            </a:pPr>
            <a:r>
              <a:t> </a:t>
            </a:r>
          </a:p>
          <a:p>
            <a:pPr defTabSz="457200">
              <a:lnSpc>
                <a:spcPct val="60000"/>
              </a:lnSpc>
              <a:defRPr b="1" sz="2400">
                <a:latin typeface="Times Roman"/>
                <a:ea typeface="Times Roman"/>
                <a:cs typeface="Times Roman"/>
                <a:sym typeface="Times Roman"/>
              </a:defRPr>
            </a:pPr>
            <a:r>
              <a:t>6.</a:t>
            </a:r>
            <a:r>
              <a:rPr b="0"/>
              <a:t>   </a:t>
            </a:r>
            <a:r>
              <a:t>Volunteers</a:t>
            </a:r>
            <a:endParaRPr b="0"/>
          </a:p>
          <a:p>
            <a:pPr defTabSz="457200">
              <a:lnSpc>
                <a:spcPct val="60000"/>
              </a:lnSpc>
              <a:defRPr sz="2400">
                <a:latin typeface="Times Roman"/>
                <a:ea typeface="Times Roman"/>
                <a:cs typeface="Times Roman"/>
                <a:sym typeface="Times Roman"/>
              </a:defRPr>
            </a:pPr>
            <a:r>
              <a:t> </a:t>
            </a:r>
          </a:p>
          <a:p>
            <a:pPr defTabSz="457200">
              <a:lnSpc>
                <a:spcPct val="60000"/>
              </a:lnSpc>
              <a:defRPr b="1" sz="2400">
                <a:latin typeface="Times Roman"/>
                <a:ea typeface="Times Roman"/>
                <a:cs typeface="Times Roman"/>
                <a:sym typeface="Times Roman"/>
              </a:defRPr>
            </a:pPr>
            <a:r>
              <a:t>7.</a:t>
            </a:r>
            <a:r>
              <a:rPr b="0"/>
              <a:t>   </a:t>
            </a:r>
            <a:r>
              <a:t>Accountability and Support</a:t>
            </a:r>
            <a:endParaRPr b="0"/>
          </a:p>
        </p:txBody>
      </p:sp>
      <p:pic>
        <p:nvPicPr>
          <p:cNvPr id="387"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Rectangle 2"/>
          <p:cNvSpPr/>
          <p:nvPr/>
        </p:nvSpPr>
        <p:spPr>
          <a:xfrm>
            <a:off x="3713324" y="2868545"/>
            <a:ext cx="7991204" cy="1120910"/>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390"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391"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sp>
        <p:nvSpPr>
          <p:cNvPr id="392" name="IT REQUIRES DEDICATION TO 10 THINGS:"/>
          <p:cNvSpPr txBox="1"/>
          <p:nvPr/>
        </p:nvSpPr>
        <p:spPr>
          <a:xfrm>
            <a:off x="3763230" y="2997584"/>
            <a:ext cx="7912252" cy="862832"/>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ct val="90000"/>
              </a:lnSpc>
              <a:defRPr b="1" i="1" sz="2900"/>
            </a:pPr>
            <a:r>
              <a:rPr sz="1600"/>
              <a:t>"</a:t>
            </a:r>
            <a:r>
              <a:t>A leader is one who knows the way, goes the way, </a:t>
            </a:r>
          </a:p>
          <a:p>
            <a:pPr>
              <a:lnSpc>
                <a:spcPct val="90000"/>
              </a:lnSpc>
              <a:defRPr b="1" i="1" sz="2900"/>
            </a:pPr>
            <a:r>
              <a:t>and shows the way." - John C. Maxwell</a:t>
            </a:r>
          </a:p>
        </p:txBody>
      </p:sp>
      <p:pic>
        <p:nvPicPr>
          <p:cNvPr id="393"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396"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397"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sp>
        <p:nvSpPr>
          <p:cNvPr id="398" name="IT REQUIRES DEDICATION TO 10 THINGS:"/>
          <p:cNvSpPr txBox="1"/>
          <p:nvPr/>
        </p:nvSpPr>
        <p:spPr>
          <a:xfrm>
            <a:off x="4027773" y="1615619"/>
            <a:ext cx="7573649" cy="44475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nSpc>
                <a:spcPct val="90000"/>
              </a:lnSpc>
              <a:defRPr b="1" sz="2800"/>
            </a:lvl1pPr>
          </a:lstStyle>
          <a:p>
            <a:pPr/>
            <a:r>
              <a:t>THE FOUR C’s OF CHRISTIAN/BIBLICAL LEADERSHIP</a:t>
            </a:r>
          </a:p>
        </p:txBody>
      </p:sp>
      <p:sp>
        <p:nvSpPr>
          <p:cNvPr id="399" name="Bible Study…"/>
          <p:cNvSpPr txBox="1"/>
          <p:nvPr/>
        </p:nvSpPr>
        <p:spPr>
          <a:xfrm>
            <a:off x="4187372" y="2583187"/>
            <a:ext cx="2663586" cy="2275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defTabSz="457200">
              <a:defRPr sz="3200">
                <a:latin typeface="Roboto Bold"/>
                <a:ea typeface="Roboto Bold"/>
                <a:cs typeface="Roboto Bold"/>
                <a:sym typeface="Roboto Bold"/>
              </a:defRPr>
            </a:pPr>
            <a:r>
              <a:t>• Calling</a:t>
            </a:r>
          </a:p>
          <a:p>
            <a:pPr defTabSz="457200">
              <a:defRPr sz="3200">
                <a:latin typeface="Roboto Bold"/>
                <a:ea typeface="Roboto Bold"/>
                <a:cs typeface="Roboto Bold"/>
                <a:sym typeface="Roboto Bold"/>
              </a:defRPr>
            </a:pPr>
            <a:r>
              <a:t>• Competence</a:t>
            </a:r>
          </a:p>
          <a:p>
            <a:pPr defTabSz="457200">
              <a:defRPr sz="3200">
                <a:latin typeface="Roboto Bold"/>
                <a:ea typeface="Roboto Bold"/>
                <a:cs typeface="Roboto Bold"/>
                <a:sym typeface="Roboto Bold"/>
              </a:defRPr>
            </a:pPr>
            <a:r>
              <a:t>• Confidence</a:t>
            </a:r>
          </a:p>
          <a:p>
            <a:pPr defTabSz="457200">
              <a:defRPr sz="3200">
                <a:latin typeface="Roboto Bold"/>
                <a:ea typeface="Roboto Bold"/>
                <a:cs typeface="Roboto Bold"/>
                <a:sym typeface="Roboto Bold"/>
              </a:defRPr>
            </a:pPr>
            <a:r>
              <a:t>• Character</a:t>
            </a:r>
          </a:p>
        </p:txBody>
      </p:sp>
      <p:pic>
        <p:nvPicPr>
          <p:cNvPr id="400"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2" name="Picture Placeholder 2" descr="Picture Placeholder 2"/>
          <p:cNvPicPr>
            <a:picLocks noChangeAspect="1"/>
          </p:cNvPicPr>
          <p:nvPr>
            <p:ph type="pic" idx="21"/>
          </p:nvPr>
        </p:nvPicPr>
        <p:blipFill>
          <a:blip r:embed="rId2">
            <a:extLst/>
          </a:blip>
          <a:stretch>
            <a:fillRect/>
          </a:stretch>
        </p:blipFill>
        <p:spPr>
          <a:prstGeom prst="rect">
            <a:avLst/>
          </a:prstGeom>
        </p:spPr>
      </p:pic>
      <p:sp>
        <p:nvSpPr>
          <p:cNvPr id="403" name="Rectangle 4"/>
          <p:cNvSpPr/>
          <p:nvPr/>
        </p:nvSpPr>
        <p:spPr>
          <a:xfrm>
            <a:off x="0" y="0"/>
            <a:ext cx="12192000" cy="6858000"/>
          </a:xfrm>
          <a:prstGeom prst="rect">
            <a:avLst/>
          </a:prstGeom>
          <a:solidFill>
            <a:srgbClr val="17232F">
              <a:alpha val="92941"/>
            </a:srgbClr>
          </a:solidFill>
          <a:ln w="12700">
            <a:miter lim="400000"/>
          </a:ln>
        </p:spPr>
        <p:txBody>
          <a:bodyPr lIns="45718" tIns="45718" rIns="45718" bIns="45718" anchor="ctr"/>
          <a:lstStyle/>
          <a:p>
            <a:pPr algn="ctr">
              <a:defRPr>
                <a:solidFill>
                  <a:srgbClr val="FFFFFF"/>
                </a:solidFill>
              </a:defRPr>
            </a:pPr>
          </a:p>
        </p:txBody>
      </p:sp>
      <p:sp>
        <p:nvSpPr>
          <p:cNvPr id="404" name="Rectangle 6"/>
          <p:cNvSpPr/>
          <p:nvPr/>
        </p:nvSpPr>
        <p:spPr>
          <a:xfrm>
            <a:off x="6250304" y="0"/>
            <a:ext cx="1645922" cy="6858000"/>
          </a:xfrm>
          <a:prstGeom prst="rect">
            <a:avLst/>
          </a:prstGeom>
          <a:solidFill>
            <a:schemeClr val="accent4"/>
          </a:solidFill>
          <a:ln w="12700">
            <a:miter lim="400000"/>
          </a:ln>
        </p:spPr>
        <p:txBody>
          <a:bodyPr lIns="45718" tIns="45718" rIns="45718" bIns="45718" anchor="ctr"/>
          <a:lstStyle/>
          <a:p>
            <a:pPr algn="ctr">
              <a:defRPr>
                <a:solidFill>
                  <a:srgbClr val="FFFFFF"/>
                </a:solidFill>
              </a:defRPr>
            </a:pPr>
          </a:p>
        </p:txBody>
      </p:sp>
      <p:sp>
        <p:nvSpPr>
          <p:cNvPr id="405" name="Rectangle 7"/>
          <p:cNvSpPr/>
          <p:nvPr/>
        </p:nvSpPr>
        <p:spPr>
          <a:xfrm>
            <a:off x="4295774" y="0"/>
            <a:ext cx="1645923" cy="6858000"/>
          </a:xfrm>
          <a:prstGeom prst="rect">
            <a:avLst/>
          </a:prstGeom>
          <a:solidFill>
            <a:srgbClr val="FFD300"/>
          </a:solidFill>
          <a:ln w="12700">
            <a:miter lim="400000"/>
          </a:ln>
        </p:spPr>
        <p:txBody>
          <a:bodyPr lIns="45718" tIns="45718" rIns="45718" bIns="45718" anchor="ctr"/>
          <a:lstStyle/>
          <a:p>
            <a:pPr algn="ctr">
              <a:defRPr>
                <a:solidFill>
                  <a:srgbClr val="FFFFFF"/>
                </a:solidFill>
              </a:defRPr>
            </a:pPr>
          </a:p>
        </p:txBody>
      </p:sp>
      <p:sp>
        <p:nvSpPr>
          <p:cNvPr id="406" name="Rectangle 8"/>
          <p:cNvSpPr/>
          <p:nvPr/>
        </p:nvSpPr>
        <p:spPr>
          <a:xfrm>
            <a:off x="2289992" y="1427296"/>
            <a:ext cx="7637417" cy="4003407"/>
          </a:xfrm>
          <a:prstGeom prst="rect">
            <a:avLst/>
          </a:prstGeom>
          <a:solidFill>
            <a:srgbClr val="FFFFFF"/>
          </a:solidFill>
          <a:ln w="12700">
            <a:miter lim="400000"/>
          </a:ln>
          <a:effectLst>
            <a:outerShdw sx="100000" sy="100000" kx="0" ky="0" algn="b" rotWithShape="0" blurRad="1270000" dist="0" dir="3960000">
              <a:srgbClr val="000000">
                <a:alpha val="10000"/>
              </a:srgbClr>
            </a:outerShdw>
          </a:effectLst>
        </p:spPr>
        <p:txBody>
          <a:bodyPr lIns="45718" tIns="45718" rIns="45718" bIns="45718" anchor="ctr"/>
          <a:lstStyle/>
          <a:p>
            <a:pPr algn="ctr"/>
          </a:p>
        </p:txBody>
      </p:sp>
      <p:sp>
        <p:nvSpPr>
          <p:cNvPr id="407" name="TextBox 9"/>
          <p:cNvSpPr txBox="1"/>
          <p:nvPr/>
        </p:nvSpPr>
        <p:spPr>
          <a:xfrm>
            <a:off x="2729012" y="2524934"/>
            <a:ext cx="6733976" cy="942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pc="254" sz="5600">
                <a:solidFill>
                  <a:srgbClr val="FAC11C"/>
                </a:solidFill>
                <a:latin typeface="Poppins"/>
                <a:ea typeface="Poppins"/>
                <a:cs typeface="Poppins"/>
                <a:sym typeface="Poppins"/>
              </a:defRPr>
            </a:lvl1pPr>
          </a:lstStyle>
          <a:p>
            <a:pPr/>
            <a:r>
              <a:t>How to Use CCB</a:t>
            </a:r>
          </a:p>
        </p:txBody>
      </p:sp>
      <p:sp>
        <p:nvSpPr>
          <p:cNvPr id="408" name="TextBox 11"/>
          <p:cNvSpPr txBox="1"/>
          <p:nvPr/>
        </p:nvSpPr>
        <p:spPr>
          <a:xfrm rot="16200000">
            <a:off x="-362747" y="3294380"/>
            <a:ext cx="2287666"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pc="180" sz="1200">
                <a:solidFill>
                  <a:srgbClr val="808080"/>
                </a:solidFill>
                <a:latin typeface="Poppins"/>
                <a:ea typeface="Poppins"/>
                <a:cs typeface="Poppins"/>
                <a:sym typeface="Poppins"/>
              </a:defRPr>
            </a:lvl1pPr>
          </a:lstStyle>
          <a:p>
            <a:pPr/>
            <a:r>
              <a:t>RESURRECTION</a:t>
            </a:r>
          </a:p>
        </p:txBody>
      </p:sp>
      <p:sp>
        <p:nvSpPr>
          <p:cNvPr id="409" name="Dorothy Pillow"/>
          <p:cNvSpPr txBox="1"/>
          <p:nvPr/>
        </p:nvSpPr>
        <p:spPr>
          <a:xfrm>
            <a:off x="5149317" y="3386467"/>
            <a:ext cx="1893363" cy="4597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2200">
                <a:latin typeface="Roboto Regular"/>
                <a:ea typeface="Roboto Regular"/>
                <a:cs typeface="Roboto Regular"/>
                <a:sym typeface="Roboto Regular"/>
              </a:defRPr>
            </a:lvl1pPr>
          </a:lstStyle>
          <a:p>
            <a:pPr/>
            <a:r>
              <a:t>Dorothy Pillow</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412"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413"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sp>
        <p:nvSpPr>
          <p:cNvPr id="414" name="Welcome to  Resurrection Member Services…"/>
          <p:cNvSpPr txBox="1"/>
          <p:nvPr/>
        </p:nvSpPr>
        <p:spPr>
          <a:xfrm>
            <a:off x="777796" y="182307"/>
            <a:ext cx="13862258" cy="278453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defTabSz="457200">
              <a:defRPr sz="3600">
                <a:effectLst>
                  <a:outerShdw sx="100000" sy="100000" kx="0" ky="0" algn="b" rotWithShape="0" blurRad="38100" dist="38100" dir="2700000">
                    <a:srgbClr val="000000">
                      <a:alpha val="43137"/>
                    </a:srgbClr>
                  </a:outerShdw>
                </a:effectLst>
                <a:latin typeface="Calibri Light"/>
                <a:ea typeface="Calibri Light"/>
                <a:cs typeface="Calibri Light"/>
                <a:sym typeface="Calibri Light"/>
              </a:defRPr>
            </a:pPr>
          </a:p>
          <a:p>
            <a:pPr algn="ctr" defTabSz="457200">
              <a:defRPr sz="3600">
                <a:effectLst>
                  <a:outerShdw sx="100000" sy="100000" kx="0" ky="0" algn="b" rotWithShape="0" blurRad="38100" dist="38100" dir="2700000">
                    <a:srgbClr val="000000">
                      <a:alpha val="43137"/>
                    </a:srgbClr>
                  </a:outerShdw>
                </a:effectLst>
                <a:latin typeface="Calibri Light"/>
                <a:ea typeface="Calibri Light"/>
                <a:cs typeface="Calibri Light"/>
                <a:sym typeface="Calibri Light"/>
              </a:defRPr>
            </a:pPr>
            <a:r>
              <a:t>Welcome to </a:t>
            </a:r>
            <a:br/>
            <a:r>
              <a:t>Resurrection Member Services</a:t>
            </a:r>
            <a:endParaRPr i="1" sz="4400">
              <a:solidFill>
                <a:srgbClr val="44546A"/>
              </a:solidFill>
              <a:effectLst>
                <a:outerShdw sx="100000" sy="100000" kx="0" ky="0" algn="b" rotWithShape="0" blurRad="38100" dist="38100" dir="2700000">
                  <a:srgbClr val="000000"/>
                </a:outerShdw>
              </a:effectLst>
            </a:endParaRPr>
          </a:p>
          <a:p>
            <a:pPr algn="ctr" defTabSz="457200">
              <a:defRPr sz="3600">
                <a:effectLst>
                  <a:outerShdw sx="100000" sy="100000" kx="0" ky="0" algn="b" rotWithShape="0" blurRad="38100" dist="38100" dir="2700000">
                    <a:srgbClr val="000000">
                      <a:alpha val="43137"/>
                    </a:srgbClr>
                  </a:outerShdw>
                </a:effectLst>
                <a:latin typeface="Calibri Light"/>
                <a:ea typeface="Calibri Light"/>
                <a:cs typeface="Calibri Light"/>
                <a:sym typeface="Calibri Light"/>
              </a:defRPr>
            </a:pPr>
            <a:r>
              <a:t>(Formerly Church Community Builder)</a:t>
            </a:r>
            <a:br/>
          </a:p>
        </p:txBody>
      </p:sp>
      <p:sp>
        <p:nvSpPr>
          <p:cNvPr id="415" name="WEB Access…"/>
          <p:cNvSpPr txBox="1"/>
          <p:nvPr/>
        </p:nvSpPr>
        <p:spPr>
          <a:xfrm>
            <a:off x="3970713" y="2578791"/>
            <a:ext cx="7749626" cy="327782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lnSpc>
                <a:spcPct val="70000"/>
              </a:lnSpc>
              <a:spcBef>
                <a:spcPts val="800"/>
              </a:spcBef>
              <a:defRPr sz="3000"/>
            </a:pPr>
            <a:r>
              <a:t>WEB Access</a:t>
            </a:r>
          </a:p>
          <a:p>
            <a:pPr algn="ctr">
              <a:lnSpc>
                <a:spcPct val="70000"/>
              </a:lnSpc>
              <a:spcBef>
                <a:spcPts val="800"/>
              </a:spcBef>
              <a:defRPr sz="3000"/>
            </a:pPr>
            <a:r>
              <a:t> Access Member Services from any web browser: </a:t>
            </a:r>
          </a:p>
          <a:p>
            <a:pPr algn="ctr">
              <a:lnSpc>
                <a:spcPct val="70000"/>
              </a:lnSpc>
              <a:spcBef>
                <a:spcPts val="800"/>
              </a:spcBef>
              <a:defRPr sz="3000"/>
            </a:pPr>
            <a:r>
              <a:t> </a:t>
            </a:r>
            <a:r>
              <a:rPr u="sng">
                <a:solidFill>
                  <a:srgbClr val="0000FF"/>
                </a:solidFill>
                <a:uFill>
                  <a:solidFill>
                    <a:srgbClr val="0000FF"/>
                  </a:solidFill>
                </a:uFill>
                <a:hlinkClick r:id="rId4" invalidUrl="" action="" tgtFrame="" tooltip="" history="1" highlightClick="0" endSnd="0"/>
              </a:rPr>
              <a:t>https://myrbconline.org</a:t>
            </a:r>
          </a:p>
          <a:p>
            <a:pPr algn="ctr">
              <a:lnSpc>
                <a:spcPct val="70000"/>
              </a:lnSpc>
              <a:spcBef>
                <a:spcPts val="800"/>
              </a:spcBef>
              <a:defRPr sz="3000"/>
            </a:pPr>
            <a:r>
              <a:t>Connect tab</a:t>
            </a:r>
          </a:p>
          <a:p>
            <a:pPr algn="ctr">
              <a:lnSpc>
                <a:spcPct val="70000"/>
              </a:lnSpc>
              <a:spcBef>
                <a:spcPts val="800"/>
              </a:spcBef>
              <a:defRPr sz="3000"/>
            </a:pPr>
            <a:r>
              <a:t>Member Services</a:t>
            </a:r>
          </a:p>
          <a:p>
            <a:pPr algn="ctr">
              <a:lnSpc>
                <a:spcPct val="70000"/>
              </a:lnSpc>
              <a:spcBef>
                <a:spcPts val="800"/>
              </a:spcBef>
              <a:defRPr sz="3000"/>
            </a:pPr>
            <a:r>
              <a:t>Direct link to:</a:t>
            </a:r>
          </a:p>
          <a:p>
            <a:pPr algn="ctr">
              <a:lnSpc>
                <a:spcPct val="70000"/>
              </a:lnSpc>
              <a:spcBef>
                <a:spcPts val="800"/>
              </a:spcBef>
              <a:defRPr sz="3000"/>
            </a:pPr>
            <a:r>
              <a:t> </a:t>
            </a:r>
            <a:r>
              <a:rPr u="sng">
                <a:solidFill>
                  <a:srgbClr val="0000FF"/>
                </a:solidFill>
                <a:uFill>
                  <a:solidFill>
                    <a:srgbClr val="0000FF"/>
                  </a:solidFill>
                </a:uFill>
                <a:hlinkClick r:id="rId5" invalidUrl="" action="" tgtFrame="" tooltip="" history="1" highlightClick="0" endSnd="0"/>
              </a:rPr>
              <a:t>https://resurrection.ccbchurch.com</a:t>
            </a:r>
          </a:p>
        </p:txBody>
      </p:sp>
      <p:pic>
        <p:nvPicPr>
          <p:cNvPr id="416" name="CCB.png" descr="CCB.png"/>
          <p:cNvPicPr>
            <a:picLocks noChangeAspect="1"/>
          </p:cNvPicPr>
          <p:nvPr/>
        </p:nvPicPr>
        <p:blipFill>
          <a:blip r:embed="rId6">
            <a:extLst/>
          </a:blip>
          <a:stretch>
            <a:fillRect/>
          </a:stretch>
        </p:blipFill>
        <p:spPr>
          <a:xfrm>
            <a:off x="-120753" y="93713"/>
            <a:ext cx="3857628" cy="68580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419"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420"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sp>
        <p:nvSpPr>
          <p:cNvPr id="421" name="Initial Login Page https://resurrection.ccbchurch.com"/>
          <p:cNvSpPr txBox="1"/>
          <p:nvPr/>
        </p:nvSpPr>
        <p:spPr>
          <a:xfrm>
            <a:off x="777796" y="1288750"/>
            <a:ext cx="13862258" cy="110813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defTabSz="457200">
              <a:defRPr sz="3600">
                <a:effectLst>
                  <a:outerShdw sx="100000" sy="100000" kx="0" ky="0" algn="b" rotWithShape="0" blurRad="38100" dist="38100" dir="2700000">
                    <a:srgbClr val="000000">
                      <a:alpha val="43137"/>
                    </a:srgbClr>
                  </a:outerShdw>
                </a:effectLst>
                <a:latin typeface="Calibri Light"/>
                <a:ea typeface="Calibri Light"/>
                <a:cs typeface="Calibri Light"/>
                <a:sym typeface="Calibri Light"/>
              </a:defRPr>
            </a:pPr>
            <a:r>
              <a:t>Initial Login Page</a:t>
            </a:r>
            <a:br/>
            <a:r>
              <a:rPr u="sng">
                <a:solidFill>
                  <a:srgbClr val="0000FF"/>
                </a:solidFill>
                <a:uFill>
                  <a:solidFill>
                    <a:srgbClr val="0000FF"/>
                  </a:solidFill>
                </a:uFill>
                <a:latin typeface="+mn-lt"/>
                <a:ea typeface="+mn-ea"/>
                <a:cs typeface="+mn-cs"/>
                <a:sym typeface="Calibri"/>
                <a:hlinkClick r:id="rId4" invalidUrl="" action="" tgtFrame="" tooltip="" history="1" highlightClick="0" endSnd="0"/>
              </a:rPr>
              <a:t>https://resurrection.ccbchurch.com</a:t>
            </a:r>
          </a:p>
        </p:txBody>
      </p:sp>
      <p:pic>
        <p:nvPicPr>
          <p:cNvPr id="422" name="Picture 6" descr="Picture 6"/>
          <p:cNvPicPr>
            <a:picLocks noChangeAspect="1"/>
          </p:cNvPicPr>
          <p:nvPr/>
        </p:nvPicPr>
        <p:blipFill>
          <a:blip r:embed="rId5">
            <a:extLst/>
          </a:blip>
          <a:stretch>
            <a:fillRect/>
          </a:stretch>
        </p:blipFill>
        <p:spPr>
          <a:xfrm>
            <a:off x="3928859" y="2614538"/>
            <a:ext cx="7769297" cy="2763307"/>
          </a:xfrm>
          <a:prstGeom prst="rect">
            <a:avLst/>
          </a:prstGeom>
          <a:ln w="12700">
            <a:miter lim="400000"/>
          </a:ln>
        </p:spPr>
      </p:pic>
      <p:sp>
        <p:nvSpPr>
          <p:cNvPr id="423" name="If you don’t have a login you can Request Account here."/>
          <p:cNvSpPr txBox="1"/>
          <p:nvPr/>
        </p:nvSpPr>
        <p:spPr>
          <a:xfrm>
            <a:off x="4156381" y="5595497"/>
            <a:ext cx="7642582" cy="4597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defRPr sz="2400">
                <a:latin typeface="Book Antiqua"/>
                <a:ea typeface="Book Antiqua"/>
                <a:cs typeface="Book Antiqua"/>
                <a:sym typeface="Book Antiqua"/>
              </a:defRPr>
            </a:lvl1pPr>
          </a:lstStyle>
          <a:p>
            <a:pPr/>
            <a:r>
              <a:t>If you don’t have a login you can Request Account here.</a:t>
            </a:r>
          </a:p>
        </p:txBody>
      </p:sp>
      <p:pic>
        <p:nvPicPr>
          <p:cNvPr id="424" name="CCB.png" descr="CCB.png"/>
          <p:cNvPicPr>
            <a:picLocks noChangeAspect="1"/>
          </p:cNvPicPr>
          <p:nvPr/>
        </p:nvPicPr>
        <p:blipFill>
          <a:blip r:embed="rId6">
            <a:extLst/>
          </a:blip>
          <a:stretch>
            <a:fillRect/>
          </a:stretch>
        </p:blipFill>
        <p:spPr>
          <a:xfrm>
            <a:off x="-120753" y="93713"/>
            <a:ext cx="3857628" cy="68580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427"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428"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sp>
        <p:nvSpPr>
          <p:cNvPr id="429" name="Lead App For Group Management…"/>
          <p:cNvSpPr txBox="1"/>
          <p:nvPr/>
        </p:nvSpPr>
        <p:spPr>
          <a:xfrm>
            <a:off x="726996" y="1339551"/>
            <a:ext cx="13862258" cy="177490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lnSpc>
                <a:spcPct val="60000"/>
              </a:lnSpc>
              <a:defRPr sz="4400">
                <a:effectLst>
                  <a:outerShdw sx="100000" sy="100000" kx="0" ky="0" algn="b" rotWithShape="0" blurRad="38100" dist="38100" dir="2700000">
                    <a:srgbClr val="000000">
                      <a:alpha val="43137"/>
                    </a:srgbClr>
                  </a:outerShdw>
                </a:effectLst>
                <a:latin typeface="Calibri Light"/>
                <a:ea typeface="Calibri Light"/>
                <a:cs typeface="Calibri Light"/>
                <a:sym typeface="Calibri Light"/>
              </a:defRPr>
            </a:pPr>
            <a:r>
              <a:t>Lead App</a:t>
            </a:r>
            <a:br/>
            <a:r>
              <a:t>For Group Management</a:t>
            </a:r>
          </a:p>
          <a:p>
            <a:pPr algn="ctr">
              <a:lnSpc>
                <a:spcPct val="60000"/>
              </a:lnSpc>
              <a:defRPr sz="4400">
                <a:effectLst>
                  <a:outerShdw sx="100000" sy="100000" kx="0" ky="0" algn="b" rotWithShape="0" blurRad="38100" dist="38100" dir="2700000">
                    <a:srgbClr val="000000">
                      <a:alpha val="43137"/>
                    </a:srgbClr>
                  </a:outerShdw>
                </a:effectLst>
                <a:latin typeface="Calibri Light"/>
                <a:ea typeface="Calibri Light"/>
                <a:cs typeface="Calibri Light"/>
                <a:sym typeface="Calibri Light"/>
              </a:defRPr>
            </a:pPr>
          </a:p>
          <a:p>
            <a:pPr algn="ctr">
              <a:lnSpc>
                <a:spcPct val="90000"/>
              </a:lnSpc>
              <a:defRPr sz="2400">
                <a:effectLst>
                  <a:outerShdw sx="100000" sy="100000" kx="0" ky="0" algn="b" rotWithShape="0" blurRad="38100" dist="38100" dir="2700000">
                    <a:srgbClr val="000000">
                      <a:alpha val="43137"/>
                    </a:srgbClr>
                  </a:outerShdw>
                </a:effectLst>
                <a:latin typeface="Calibri Light"/>
                <a:ea typeface="Calibri Light"/>
                <a:cs typeface="Calibri Light"/>
                <a:sym typeface="Calibri Light"/>
              </a:defRPr>
            </a:pPr>
            <a:r>
              <a:t>Only for Leaders in Leadership role within their groups!</a:t>
            </a:r>
          </a:p>
        </p:txBody>
      </p:sp>
      <p:sp>
        <p:nvSpPr>
          <p:cNvPr id="430" name="iOS Apple Store…"/>
          <p:cNvSpPr txBox="1"/>
          <p:nvPr/>
        </p:nvSpPr>
        <p:spPr>
          <a:xfrm>
            <a:off x="3950551" y="2713904"/>
            <a:ext cx="8353119" cy="361345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a:solidFill>
                  <a:schemeClr val="accent2"/>
                </a:solidFill>
              </a:defRPr>
            </a:pPr>
            <a:r>
              <a:t> </a:t>
            </a:r>
            <a:endParaRPr sz="3200">
              <a:latin typeface="Book Antiqua"/>
              <a:ea typeface="Book Antiqua"/>
              <a:cs typeface="Book Antiqua"/>
              <a:sym typeface="Book Antiqua"/>
            </a:endParaRPr>
          </a:p>
          <a:p>
            <a:pPr defTabSz="457200">
              <a:defRPr sz="3200">
                <a:solidFill>
                  <a:schemeClr val="accent2"/>
                </a:solidFill>
                <a:latin typeface="Book Antiqua"/>
                <a:ea typeface="Book Antiqua"/>
                <a:cs typeface="Book Antiqua"/>
                <a:sym typeface="Book Antiqua"/>
              </a:defRPr>
            </a:pPr>
            <a:r>
              <a:t>   </a:t>
            </a:r>
            <a:r>
              <a:rPr>
                <a:solidFill>
                  <a:srgbClr val="000000"/>
                </a:solidFill>
              </a:rPr>
              <a:t>      </a:t>
            </a:r>
            <a:r>
              <a:rPr sz="2400">
                <a:solidFill>
                  <a:srgbClr val="000000"/>
                </a:solidFill>
                <a:latin typeface="+mn-lt"/>
                <a:ea typeface="+mn-ea"/>
                <a:cs typeface="+mn-cs"/>
                <a:sym typeface="Calibri"/>
              </a:rPr>
              <a:t>iOS Apple Store</a:t>
            </a:r>
            <a:endParaRPr sz="2400"/>
          </a:p>
          <a:p>
            <a:pPr defTabSz="457200">
              <a:defRPr sz="2400"/>
            </a:pPr>
            <a:r>
              <a:t>             LEAD. by Church Community Builder, Inc.</a:t>
            </a:r>
            <a:endParaRPr>
              <a:solidFill>
                <a:schemeClr val="accent2"/>
              </a:solidFill>
            </a:endParaRPr>
          </a:p>
          <a:p>
            <a:pPr defTabSz="457200">
              <a:defRPr sz="2400">
                <a:solidFill>
                  <a:schemeClr val="accent2"/>
                </a:solidFill>
              </a:defRPr>
            </a:pPr>
            <a:r>
              <a:t>             </a:t>
            </a:r>
            <a:r>
              <a:rPr sz="1800" u="sng">
                <a:solidFill>
                  <a:srgbClr val="0000FF"/>
                </a:solidFill>
                <a:uFill>
                  <a:solidFill>
                    <a:srgbClr val="0000FF"/>
                  </a:solidFill>
                </a:uFill>
                <a:hlinkClick r:id="rId4" invalidUrl="" action="" tgtFrame="" tooltip="" history="1" highlightClick="0" endSnd="0"/>
              </a:rPr>
              <a:t>https://apps.apple.com/us/app/lead/id1090541631</a:t>
            </a:r>
          </a:p>
          <a:p>
            <a:pPr defTabSz="457200">
              <a:defRPr sz="2400">
                <a:solidFill>
                  <a:schemeClr val="accent2"/>
                </a:solidFill>
              </a:defRPr>
            </a:pPr>
            <a:r>
              <a:t> </a:t>
            </a:r>
          </a:p>
          <a:p>
            <a:pPr defTabSz="457200">
              <a:defRPr sz="2400"/>
            </a:pPr>
            <a:r>
              <a:t>             Android – Google Play Store</a:t>
            </a:r>
            <a:br/>
            <a:r>
              <a:t>             LEAD. by Church Community Builder, Inc.</a:t>
            </a:r>
            <a:endParaRPr>
              <a:solidFill>
                <a:schemeClr val="accent2"/>
              </a:solidFill>
            </a:endParaRPr>
          </a:p>
          <a:p>
            <a:pPr lvl="2" indent="914400" defTabSz="457200">
              <a:defRPr u="sng">
                <a:solidFill>
                  <a:srgbClr val="0563C1"/>
                </a:solidFill>
                <a:uFill>
                  <a:solidFill>
                    <a:srgbClr val="0563C1"/>
                  </a:solidFill>
                </a:uFill>
              </a:defRPr>
            </a:pPr>
            <a:r>
              <a:rPr>
                <a:solidFill>
                  <a:srgbClr val="0000FF"/>
                </a:solidFill>
                <a:uFill>
                  <a:solidFill>
                    <a:srgbClr val="0000FF"/>
                  </a:solidFill>
                </a:uFill>
                <a:hlinkClick r:id="rId5" invalidUrl="" action="" tgtFrame="" tooltip="" history="1" highlightClick="0" endSnd="0"/>
              </a:rPr>
              <a:t>https://play.google.com/store/apps/details?id=com.ccbchurch.churchapp&amp;hl=en_US</a:t>
            </a:r>
            <a:r>
              <a:rPr u="none">
                <a:solidFill>
                  <a:schemeClr val="accent2"/>
                </a:solidFill>
                <a:uFillTx/>
              </a:rPr>
              <a:t>.   </a:t>
            </a:r>
            <a:endParaRPr>
              <a:solidFill>
                <a:schemeClr val="accent2"/>
              </a:solidFill>
            </a:endParaRPr>
          </a:p>
          <a:p>
            <a:pPr defTabSz="457200">
              <a:defRPr>
                <a:solidFill>
                  <a:schemeClr val="accent2"/>
                </a:solidFill>
              </a:defRPr>
            </a:pPr>
            <a:r>
              <a:t> </a:t>
            </a:r>
          </a:p>
        </p:txBody>
      </p:sp>
      <p:pic>
        <p:nvPicPr>
          <p:cNvPr id="431" name="CCB.png" descr="CCB.png"/>
          <p:cNvPicPr>
            <a:picLocks noChangeAspect="1"/>
          </p:cNvPicPr>
          <p:nvPr/>
        </p:nvPicPr>
        <p:blipFill>
          <a:blip r:embed="rId6">
            <a:extLst/>
          </a:blip>
          <a:stretch>
            <a:fillRect/>
          </a:stretch>
        </p:blipFill>
        <p:spPr>
          <a:xfrm>
            <a:off x="-120753" y="93713"/>
            <a:ext cx="3857628" cy="68580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434"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435"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sp>
        <p:nvSpPr>
          <p:cNvPr id="436" name="CONGRATULATIONS!…"/>
          <p:cNvSpPr txBox="1"/>
          <p:nvPr/>
        </p:nvSpPr>
        <p:spPr>
          <a:xfrm>
            <a:off x="638644" y="1683222"/>
            <a:ext cx="13862255" cy="336259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28600" indent="-228600" algn="ctr">
              <a:lnSpc>
                <a:spcPct val="90000"/>
              </a:lnSpc>
              <a:spcBef>
                <a:spcPts val="1000"/>
              </a:spcBef>
              <a:defRPr sz="4400">
                <a:effectLst>
                  <a:outerShdw sx="100000" sy="100000" kx="0" ky="0" algn="b" rotWithShape="0" blurRad="38100" dist="38100" dir="2700000">
                    <a:srgbClr val="000000">
                      <a:alpha val="43137"/>
                    </a:srgbClr>
                  </a:outerShdw>
                </a:effectLst>
                <a:latin typeface="Calibri Light"/>
                <a:ea typeface="Calibri Light"/>
                <a:cs typeface="Calibri Light"/>
                <a:sym typeface="Calibri Light"/>
              </a:defRPr>
            </a:pPr>
            <a:r>
              <a:t>  CONGRATULATIONS!</a:t>
            </a:r>
            <a:endParaRPr sz="2800"/>
          </a:p>
          <a:p>
            <a:pPr marL="228600" indent="-228600" algn="ctr">
              <a:lnSpc>
                <a:spcPct val="60000"/>
              </a:lnSpc>
              <a:spcBef>
                <a:spcPts val="1000"/>
              </a:spcBef>
              <a:defRPr sz="2800">
                <a:latin typeface="Roboto Bold"/>
                <a:ea typeface="Roboto Bold"/>
                <a:cs typeface="Roboto Bold"/>
                <a:sym typeface="Roboto Bold"/>
              </a:defRPr>
            </a:pPr>
          </a:p>
          <a:p>
            <a:pPr marL="228600" indent="-228600" algn="ctr">
              <a:lnSpc>
                <a:spcPct val="60000"/>
              </a:lnSpc>
              <a:spcBef>
                <a:spcPts val="1000"/>
              </a:spcBef>
              <a:defRPr sz="2800">
                <a:latin typeface="Roboto Bold"/>
                <a:ea typeface="Roboto Bold"/>
                <a:cs typeface="Roboto Bold"/>
                <a:sym typeface="Roboto Bold"/>
              </a:defRPr>
            </a:pPr>
          </a:p>
          <a:p>
            <a:pPr marL="228600" indent="-228600" algn="ctr">
              <a:lnSpc>
                <a:spcPct val="60000"/>
              </a:lnSpc>
              <a:spcBef>
                <a:spcPts val="1000"/>
              </a:spcBef>
              <a:defRPr sz="2800">
                <a:latin typeface="Roboto Bold"/>
                <a:ea typeface="Roboto Bold"/>
                <a:cs typeface="Roboto Bold"/>
                <a:sym typeface="Roboto Bold"/>
              </a:defRPr>
            </a:pPr>
          </a:p>
          <a:p>
            <a:pPr marL="228600" indent="-228600" algn="ctr">
              <a:lnSpc>
                <a:spcPct val="60000"/>
              </a:lnSpc>
              <a:spcBef>
                <a:spcPts val="1000"/>
              </a:spcBef>
              <a:defRPr sz="2800">
                <a:latin typeface="Roboto Bold"/>
                <a:ea typeface="Roboto Bold"/>
                <a:cs typeface="Roboto Bold"/>
                <a:sym typeface="Roboto Bold"/>
              </a:defRPr>
            </a:pPr>
            <a:r>
              <a:t>You’re now Ready to Greet Your </a:t>
            </a:r>
          </a:p>
          <a:p>
            <a:pPr marL="228600" indent="-228600" algn="ctr">
              <a:lnSpc>
                <a:spcPct val="60000"/>
              </a:lnSpc>
              <a:spcBef>
                <a:spcPts val="1000"/>
              </a:spcBef>
              <a:defRPr sz="2800">
                <a:latin typeface="Roboto Bold"/>
                <a:ea typeface="Roboto Bold"/>
                <a:cs typeface="Roboto Bold"/>
                <a:sym typeface="Roboto Bold"/>
              </a:defRPr>
            </a:pPr>
            <a:r>
              <a:t>Online Group Members</a:t>
            </a:r>
          </a:p>
          <a:p>
            <a:pPr marL="228600" indent="-228600" algn="ctr">
              <a:lnSpc>
                <a:spcPct val="60000"/>
              </a:lnSpc>
              <a:spcBef>
                <a:spcPts val="1000"/>
              </a:spcBef>
              <a:defRPr sz="2800">
                <a:latin typeface="Roboto Regular"/>
                <a:ea typeface="Roboto Regular"/>
                <a:cs typeface="Roboto Regular"/>
                <a:sym typeface="Roboto Regular"/>
              </a:defRPr>
            </a:pPr>
            <a:r>
              <a:t>Questions?</a:t>
            </a:r>
          </a:p>
        </p:txBody>
      </p:sp>
      <p:pic>
        <p:nvPicPr>
          <p:cNvPr id="437" name="CCB.png" descr="CCB.png"/>
          <p:cNvPicPr>
            <a:picLocks noChangeAspect="1"/>
          </p:cNvPicPr>
          <p:nvPr/>
        </p:nvPicPr>
        <p:blipFill>
          <a:blip r:embed="rId4">
            <a:extLst/>
          </a:blip>
          <a:stretch>
            <a:fillRect/>
          </a:stretch>
        </p:blipFill>
        <p:spPr>
          <a:xfrm>
            <a:off x="-120753" y="93713"/>
            <a:ext cx="3857628" cy="68580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197"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sp>
        <p:nvSpPr>
          <p:cNvPr id="198" name="That people may know God, discover purpose, and make a difference."/>
          <p:cNvSpPr txBox="1"/>
          <p:nvPr/>
        </p:nvSpPr>
        <p:spPr>
          <a:xfrm>
            <a:off x="3975796" y="2062304"/>
            <a:ext cx="7991204" cy="243648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28600" indent="-228600">
              <a:lnSpc>
                <a:spcPct val="90000"/>
              </a:lnSpc>
              <a:spcBef>
                <a:spcPts val="1000"/>
              </a:spcBef>
              <a:buSzPct val="100000"/>
              <a:buFont typeface="Arial"/>
              <a:buChar char="•"/>
              <a:defRPr b="1" sz="2800"/>
            </a:pPr>
          </a:p>
          <a:p>
            <a:pPr>
              <a:lnSpc>
                <a:spcPct val="90000"/>
              </a:lnSpc>
              <a:spcBef>
                <a:spcPts val="1000"/>
              </a:spcBef>
              <a:defRPr sz="4400"/>
            </a:pPr>
            <a:r>
              <a:t>That people may know God, discover purpose, and make a difference.</a:t>
            </a:r>
          </a:p>
        </p:txBody>
      </p:sp>
      <p:sp>
        <p:nvSpPr>
          <p:cNvPr id="199" name="OUR PURPOSE: WHY WE EXIST…"/>
          <p:cNvSpPr txBox="1"/>
          <p:nvPr/>
        </p:nvSpPr>
        <p:spPr>
          <a:xfrm>
            <a:off x="3990292" y="996803"/>
            <a:ext cx="8111284" cy="190785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nSpc>
                <a:spcPct val="90000"/>
              </a:lnSpc>
              <a:defRPr sz="3900">
                <a:latin typeface="Calibri Light"/>
                <a:ea typeface="Calibri Light"/>
                <a:cs typeface="Calibri Light"/>
                <a:sym typeface="Calibri Light"/>
              </a:defRPr>
            </a:pPr>
            <a:br/>
            <a:r>
              <a:rPr b="1" sz="4700">
                <a:latin typeface="+mn-lt"/>
                <a:ea typeface="+mn-ea"/>
                <a:cs typeface="+mn-cs"/>
                <a:sym typeface="Calibri"/>
              </a:rPr>
              <a:t>OUR PURPOSE: WHY WE EXIST…</a:t>
            </a:r>
            <a:br>
              <a:rPr b="1" sz="4700">
                <a:latin typeface="+mn-lt"/>
                <a:ea typeface="+mn-ea"/>
                <a:cs typeface="+mn-cs"/>
                <a:sym typeface="Calibri"/>
              </a:rPr>
            </a:br>
          </a:p>
        </p:txBody>
      </p:sp>
      <p:pic>
        <p:nvPicPr>
          <p:cNvPr id="200"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pic>
        <p:nvPicPr>
          <p:cNvPr id="201"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9" name="Picture Placeholder 2" descr="Picture Placeholder 2"/>
          <p:cNvPicPr>
            <a:picLocks noChangeAspect="1"/>
          </p:cNvPicPr>
          <p:nvPr>
            <p:ph type="pic" idx="21"/>
          </p:nvPr>
        </p:nvPicPr>
        <p:blipFill>
          <a:blip r:embed="rId2">
            <a:extLst/>
          </a:blip>
          <a:stretch>
            <a:fillRect/>
          </a:stretch>
        </p:blipFill>
        <p:spPr>
          <a:prstGeom prst="rect">
            <a:avLst/>
          </a:prstGeom>
        </p:spPr>
      </p:pic>
      <p:sp>
        <p:nvSpPr>
          <p:cNvPr id="440" name="Rectangle 4"/>
          <p:cNvSpPr/>
          <p:nvPr/>
        </p:nvSpPr>
        <p:spPr>
          <a:xfrm>
            <a:off x="0" y="0"/>
            <a:ext cx="12192000" cy="6858000"/>
          </a:xfrm>
          <a:prstGeom prst="rect">
            <a:avLst/>
          </a:prstGeom>
          <a:solidFill>
            <a:srgbClr val="17232F">
              <a:alpha val="92941"/>
            </a:srgbClr>
          </a:solidFill>
          <a:ln w="12700">
            <a:miter lim="400000"/>
          </a:ln>
        </p:spPr>
        <p:txBody>
          <a:bodyPr lIns="45718" tIns="45718" rIns="45718" bIns="45718" anchor="ctr"/>
          <a:lstStyle/>
          <a:p>
            <a:pPr algn="ctr">
              <a:defRPr>
                <a:solidFill>
                  <a:srgbClr val="FFFFFF"/>
                </a:solidFill>
              </a:defRPr>
            </a:pPr>
          </a:p>
        </p:txBody>
      </p:sp>
      <p:sp>
        <p:nvSpPr>
          <p:cNvPr id="441" name="Rectangle 6"/>
          <p:cNvSpPr/>
          <p:nvPr/>
        </p:nvSpPr>
        <p:spPr>
          <a:xfrm>
            <a:off x="6250304" y="0"/>
            <a:ext cx="1645922" cy="6858000"/>
          </a:xfrm>
          <a:prstGeom prst="rect">
            <a:avLst/>
          </a:prstGeom>
          <a:solidFill>
            <a:schemeClr val="accent4"/>
          </a:solidFill>
          <a:ln w="12700">
            <a:miter lim="400000"/>
          </a:ln>
        </p:spPr>
        <p:txBody>
          <a:bodyPr lIns="45718" tIns="45718" rIns="45718" bIns="45718" anchor="ctr"/>
          <a:lstStyle/>
          <a:p>
            <a:pPr algn="ctr">
              <a:defRPr>
                <a:solidFill>
                  <a:srgbClr val="FFFFFF"/>
                </a:solidFill>
              </a:defRPr>
            </a:pPr>
          </a:p>
        </p:txBody>
      </p:sp>
      <p:sp>
        <p:nvSpPr>
          <p:cNvPr id="442" name="Rectangle 7"/>
          <p:cNvSpPr/>
          <p:nvPr/>
        </p:nvSpPr>
        <p:spPr>
          <a:xfrm>
            <a:off x="4295774" y="0"/>
            <a:ext cx="1645923" cy="6858000"/>
          </a:xfrm>
          <a:prstGeom prst="rect">
            <a:avLst/>
          </a:prstGeom>
          <a:solidFill>
            <a:srgbClr val="FFD300"/>
          </a:solidFill>
          <a:ln w="12700">
            <a:miter lim="400000"/>
          </a:ln>
        </p:spPr>
        <p:txBody>
          <a:bodyPr lIns="45718" tIns="45718" rIns="45718" bIns="45718" anchor="ctr"/>
          <a:lstStyle/>
          <a:p>
            <a:pPr algn="ctr">
              <a:defRPr>
                <a:solidFill>
                  <a:srgbClr val="FFFFFF"/>
                </a:solidFill>
              </a:defRPr>
            </a:pPr>
          </a:p>
        </p:txBody>
      </p:sp>
      <p:sp>
        <p:nvSpPr>
          <p:cNvPr id="443" name="Rectangle 8"/>
          <p:cNvSpPr/>
          <p:nvPr/>
        </p:nvSpPr>
        <p:spPr>
          <a:xfrm>
            <a:off x="2289992" y="1427296"/>
            <a:ext cx="7637417" cy="4003407"/>
          </a:xfrm>
          <a:prstGeom prst="rect">
            <a:avLst/>
          </a:prstGeom>
          <a:solidFill>
            <a:srgbClr val="FFFFFF"/>
          </a:solidFill>
          <a:ln w="12700">
            <a:miter lim="400000"/>
          </a:ln>
          <a:effectLst>
            <a:outerShdw sx="100000" sy="100000" kx="0" ky="0" algn="b" rotWithShape="0" blurRad="1270000" dist="0" dir="3960000">
              <a:srgbClr val="000000">
                <a:alpha val="10000"/>
              </a:srgbClr>
            </a:outerShdw>
          </a:effectLst>
        </p:spPr>
        <p:txBody>
          <a:bodyPr lIns="45718" tIns="45718" rIns="45718" bIns="45718" anchor="ctr"/>
          <a:lstStyle/>
          <a:p>
            <a:pPr algn="ctr"/>
          </a:p>
        </p:txBody>
      </p:sp>
      <p:sp>
        <p:nvSpPr>
          <p:cNvPr id="444" name="TextBox 9"/>
          <p:cNvSpPr txBox="1"/>
          <p:nvPr/>
        </p:nvSpPr>
        <p:spPr>
          <a:xfrm>
            <a:off x="2449292" y="2188724"/>
            <a:ext cx="7318817" cy="1793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pc="254" sz="5600">
                <a:solidFill>
                  <a:srgbClr val="FAC11C"/>
                </a:solidFill>
                <a:latin typeface="Poppins"/>
                <a:ea typeface="Poppins"/>
                <a:cs typeface="Poppins"/>
                <a:sym typeface="Poppins"/>
              </a:defRPr>
            </a:lvl1pPr>
          </a:lstStyle>
          <a:p>
            <a:pPr/>
            <a:r>
              <a:t>How to Start or Join a LifeGroup</a:t>
            </a:r>
          </a:p>
        </p:txBody>
      </p:sp>
      <p:sp>
        <p:nvSpPr>
          <p:cNvPr id="445" name="Minister Melissa Benson"/>
          <p:cNvSpPr txBox="1"/>
          <p:nvPr/>
        </p:nvSpPr>
        <p:spPr>
          <a:xfrm>
            <a:off x="4795670" y="3885066"/>
            <a:ext cx="2600657" cy="396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Roboto Regular"/>
                <a:ea typeface="Roboto Regular"/>
                <a:cs typeface="Roboto Regular"/>
                <a:sym typeface="Roboto Regular"/>
              </a:defRPr>
            </a:lvl1pPr>
          </a:lstStyle>
          <a:p>
            <a:pPr/>
            <a:r>
              <a:t>Minister Melissa Benson</a:t>
            </a:r>
          </a:p>
        </p:txBody>
      </p:sp>
      <p:sp>
        <p:nvSpPr>
          <p:cNvPr id="446" name="TextBox 11"/>
          <p:cNvSpPr txBox="1"/>
          <p:nvPr/>
        </p:nvSpPr>
        <p:spPr>
          <a:xfrm rot="16200000">
            <a:off x="-362747" y="3294380"/>
            <a:ext cx="2287666"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pc="180" sz="1200">
                <a:solidFill>
                  <a:srgbClr val="808080"/>
                </a:solidFill>
                <a:latin typeface="Poppins"/>
                <a:ea typeface="Poppins"/>
                <a:cs typeface="Poppins"/>
                <a:sym typeface="Poppins"/>
              </a:defRPr>
            </a:lvl1pPr>
          </a:lstStyle>
          <a:p>
            <a:pPr/>
            <a:r>
              <a:t>RESURRECTION</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449"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450"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pic>
        <p:nvPicPr>
          <p:cNvPr id="451" name="Life Group Template_1920_24.png" descr="Life Group Template_1920_24.png"/>
          <p:cNvPicPr>
            <a:picLocks noChangeAspect="1"/>
          </p:cNvPicPr>
          <p:nvPr/>
        </p:nvPicPr>
        <p:blipFill>
          <a:blip r:embed="rId4">
            <a:extLst/>
          </a:blip>
          <a:stretch>
            <a:fillRect/>
          </a:stretch>
        </p:blipFill>
        <p:spPr>
          <a:xfrm>
            <a:off x="-67253" y="-37831"/>
            <a:ext cx="12326506" cy="6933663"/>
          </a:xfrm>
          <a:prstGeom prst="rect">
            <a:avLst/>
          </a:prstGeom>
          <a:ln w="12700">
            <a:miter lim="400000"/>
          </a:ln>
        </p:spPr>
      </p:pic>
      <p:pic>
        <p:nvPicPr>
          <p:cNvPr id="452" name="Plugged In -Life Groups(yellow).png" descr="Plugged In -Life Groups(yellow).png"/>
          <p:cNvPicPr>
            <a:picLocks noChangeAspect="1"/>
          </p:cNvPicPr>
          <p:nvPr/>
        </p:nvPicPr>
        <p:blipFill>
          <a:blip r:embed="rId5">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Rectangle 2"/>
          <p:cNvSpPr/>
          <p:nvPr/>
        </p:nvSpPr>
        <p:spPr>
          <a:xfrm>
            <a:off x="3713324" y="1275976"/>
            <a:ext cx="7991204" cy="1120909"/>
          </a:xfrm>
          <a:prstGeom prst="rect">
            <a:avLst/>
          </a:prstGeom>
          <a:solidFill>
            <a:srgbClr val="000000"/>
          </a:solidFill>
          <a:ln w="12700">
            <a:miter lim="400000"/>
          </a:ln>
        </p:spPr>
        <p:txBody>
          <a:bodyPr lIns="45718" tIns="45718" rIns="45718" bIns="45718" anchor="ctr"/>
          <a:lstStyle/>
          <a:p>
            <a:pPr algn="ctr">
              <a:defRPr>
                <a:solidFill>
                  <a:srgbClr val="FFFFFF"/>
                </a:solidFill>
              </a:defRPr>
            </a:pPr>
          </a:p>
        </p:txBody>
      </p:sp>
      <p:pic>
        <p:nvPicPr>
          <p:cNvPr id="455"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456"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sp>
        <p:nvSpPr>
          <p:cNvPr id="457" name="Life Groups"/>
          <p:cNvSpPr txBox="1"/>
          <p:nvPr>
            <p:ph type="title" idx="4294967295"/>
          </p:nvPr>
        </p:nvSpPr>
        <p:spPr>
          <a:xfrm>
            <a:off x="3536990" y="1401456"/>
            <a:ext cx="8153401" cy="869952"/>
          </a:xfrm>
          <a:prstGeom prst="rect">
            <a:avLst/>
          </a:prstGeom>
        </p:spPr>
        <p:txBody>
          <a:bodyPr lIns="45718" tIns="45718" rIns="45718" bIns="45718"/>
          <a:lstStyle>
            <a:lvl1pPr algn="ctr" defTabSz="868680">
              <a:lnSpc>
                <a:spcPct val="100000"/>
              </a:lnSpc>
              <a:defRPr b="1" sz="5500">
                <a:solidFill>
                  <a:srgbClr val="FFEF4A"/>
                </a:solidFill>
                <a:latin typeface="+mn-lt"/>
                <a:ea typeface="+mn-ea"/>
                <a:cs typeface="+mn-cs"/>
                <a:sym typeface="Calibri"/>
              </a:defRPr>
            </a:lvl1pPr>
          </a:lstStyle>
          <a:p>
            <a:pPr/>
            <a:r>
              <a:t>Life Groups </a:t>
            </a:r>
          </a:p>
        </p:txBody>
      </p:sp>
      <p:sp>
        <p:nvSpPr>
          <p:cNvPr id="458" name="Sign-Up: Join/Host"/>
          <p:cNvSpPr txBox="1"/>
          <p:nvPr>
            <p:ph type="body" sz="quarter" idx="4294967295"/>
          </p:nvPr>
        </p:nvSpPr>
        <p:spPr>
          <a:xfrm>
            <a:off x="4891484" y="2698490"/>
            <a:ext cx="2144899" cy="320145"/>
          </a:xfrm>
          <a:prstGeom prst="rect">
            <a:avLst/>
          </a:prstGeom>
          <a:solidFill>
            <a:schemeClr val="accent2"/>
          </a:solidFill>
        </p:spPr>
        <p:txBody>
          <a:bodyPr lIns="45718" tIns="45718" rIns="45718" bIns="45718" anchor="ctr"/>
          <a:lstStyle>
            <a:lvl1pPr marL="172821" indent="-172821" defTabSz="493776">
              <a:lnSpc>
                <a:spcPct val="100000"/>
              </a:lnSpc>
              <a:spcBef>
                <a:spcPts val="300"/>
              </a:spcBef>
              <a:buClr>
                <a:schemeClr val="accent2"/>
              </a:buClr>
              <a:buSzPct val="60000"/>
              <a:buFontTx/>
              <a:buChar char="◻"/>
              <a:defRPr sz="1500">
                <a:latin typeface="Candara"/>
                <a:ea typeface="Candara"/>
                <a:cs typeface="Candara"/>
                <a:sym typeface="Candara"/>
              </a:defRPr>
            </a:lvl1pPr>
          </a:lstStyle>
          <a:p>
            <a:pPr/>
            <a:r>
              <a:t>Sign-Up: Join/Host </a:t>
            </a:r>
          </a:p>
        </p:txBody>
      </p:sp>
      <p:grpSp>
        <p:nvGrpSpPr>
          <p:cNvPr id="461" name="Text Placeholder 3"/>
          <p:cNvGrpSpPr/>
          <p:nvPr/>
        </p:nvGrpSpPr>
        <p:grpSpPr>
          <a:xfrm>
            <a:off x="8244127" y="2616387"/>
            <a:ext cx="2293419" cy="320146"/>
            <a:chOff x="0" y="0"/>
            <a:chExt cx="2293417" cy="320144"/>
          </a:xfrm>
        </p:grpSpPr>
        <p:sp>
          <p:nvSpPr>
            <p:cNvPr id="459" name="Rectangle"/>
            <p:cNvSpPr/>
            <p:nvPr/>
          </p:nvSpPr>
          <p:spPr>
            <a:xfrm>
              <a:off x="0" y="0"/>
              <a:ext cx="2293418" cy="320145"/>
            </a:xfrm>
            <a:prstGeom prst="rect">
              <a:avLst/>
            </a:prstGeom>
            <a:solidFill>
              <a:schemeClr val="accent4"/>
            </a:solidFill>
            <a:ln w="12700" cap="flat">
              <a:noFill/>
              <a:miter lim="400000"/>
            </a:ln>
            <a:effectLst/>
          </p:spPr>
          <p:txBody>
            <a:bodyPr wrap="square" lIns="45718" tIns="45718" rIns="45718" bIns="45718" numCol="1" anchor="ctr">
              <a:noAutofit/>
            </a:bodyPr>
            <a:lstStyle/>
            <a:p>
              <a:pPr defTabSz="493776">
                <a:spcBef>
                  <a:spcPts val="300"/>
                </a:spcBef>
                <a:defRPr sz="1500">
                  <a:latin typeface="Candara"/>
                  <a:ea typeface="Candara"/>
                  <a:cs typeface="Candara"/>
                  <a:sym typeface="Candara"/>
                </a:defRPr>
              </a:pPr>
            </a:p>
          </p:txBody>
        </p:sp>
        <p:sp>
          <p:nvSpPr>
            <p:cNvPr id="460" name="“How to” Join/Host LG"/>
            <p:cNvSpPr txBox="1"/>
            <p:nvPr/>
          </p:nvSpPr>
          <p:spPr>
            <a:xfrm>
              <a:off x="0" y="0"/>
              <a:ext cx="2293418" cy="3201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normAutofit fontScale="100000" lnSpcReduction="0"/>
            </a:bodyPr>
            <a:lstStyle>
              <a:lvl1pPr defTabSz="493776">
                <a:spcBef>
                  <a:spcPts val="300"/>
                </a:spcBef>
                <a:defRPr sz="1500">
                  <a:latin typeface="Candara"/>
                  <a:ea typeface="Candara"/>
                  <a:cs typeface="Candara"/>
                  <a:sym typeface="Candara"/>
                </a:defRPr>
              </a:lvl1pPr>
            </a:lstStyle>
            <a:p>
              <a:pPr/>
              <a:r>
                <a:t> “How to” Join/Host LG</a:t>
              </a:r>
            </a:p>
          </p:txBody>
        </p:sp>
      </p:grpSp>
      <p:pic>
        <p:nvPicPr>
          <p:cNvPr id="462" name="Content Placeholder 7" descr="Content Placeholder 7"/>
          <p:cNvPicPr>
            <a:picLocks noChangeAspect="1"/>
          </p:cNvPicPr>
          <p:nvPr/>
        </p:nvPicPr>
        <p:blipFill>
          <a:blip r:embed="rId4">
            <a:extLst/>
          </a:blip>
          <a:stretch>
            <a:fillRect/>
          </a:stretch>
        </p:blipFill>
        <p:spPr>
          <a:xfrm>
            <a:off x="4620352" y="3008634"/>
            <a:ext cx="2687164" cy="2687164"/>
          </a:xfrm>
          <a:prstGeom prst="rect">
            <a:avLst/>
          </a:prstGeom>
          <a:ln w="12700">
            <a:miter lim="400000"/>
          </a:ln>
        </p:spPr>
      </p:pic>
      <p:grpSp>
        <p:nvGrpSpPr>
          <p:cNvPr id="482" name="Diagram 5"/>
          <p:cNvGrpSpPr/>
          <p:nvPr/>
        </p:nvGrpSpPr>
        <p:grpSpPr>
          <a:xfrm>
            <a:off x="7942320" y="3156032"/>
            <a:ext cx="2897035" cy="2979876"/>
            <a:chOff x="0" y="0"/>
            <a:chExt cx="2897034" cy="2979874"/>
          </a:xfrm>
        </p:grpSpPr>
        <p:grpSp>
          <p:nvGrpSpPr>
            <p:cNvPr id="465" name="Group"/>
            <p:cNvGrpSpPr/>
            <p:nvPr/>
          </p:nvGrpSpPr>
          <p:grpSpPr>
            <a:xfrm>
              <a:off x="-1" y="-1"/>
              <a:ext cx="2897036" cy="425699"/>
              <a:chOff x="0" y="0"/>
              <a:chExt cx="2897034" cy="425698"/>
            </a:xfrm>
          </p:grpSpPr>
          <p:sp>
            <p:nvSpPr>
              <p:cNvPr id="463" name="Rounded Rectangle"/>
              <p:cNvSpPr/>
              <p:nvPr/>
            </p:nvSpPr>
            <p:spPr>
              <a:xfrm>
                <a:off x="0" y="-1"/>
                <a:ext cx="2897035" cy="425700"/>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pPr algn="ctr" defTabSz="711200">
                  <a:lnSpc>
                    <a:spcPct val="90000"/>
                  </a:lnSpc>
                  <a:spcBef>
                    <a:spcPts val="700"/>
                  </a:spcBef>
                  <a:defRPr>
                    <a:solidFill>
                      <a:srgbClr val="FFFFFF"/>
                    </a:solidFill>
                  </a:defRPr>
                </a:pPr>
              </a:p>
            </p:txBody>
          </p:sp>
          <p:sp>
            <p:nvSpPr>
              <p:cNvPr id="464" name="myrbconline .com"/>
              <p:cNvSpPr txBox="1"/>
              <p:nvPr/>
            </p:nvSpPr>
            <p:spPr>
              <a:xfrm>
                <a:off x="12468" y="47311"/>
                <a:ext cx="2872098" cy="3310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60" tIns="60960" rIns="60960" bIns="60960" numCol="1" anchor="ctr">
                <a:spAutoFit/>
              </a:bodyPr>
              <a:lstStyle>
                <a:lvl1pPr algn="ctr" defTabSz="711200">
                  <a:lnSpc>
                    <a:spcPct val="90000"/>
                  </a:lnSpc>
                  <a:spcBef>
                    <a:spcPts val="600"/>
                  </a:spcBef>
                  <a:defRPr sz="1600">
                    <a:solidFill>
                      <a:srgbClr val="FFFFFF"/>
                    </a:solidFill>
                  </a:defRPr>
                </a:lvl1pPr>
              </a:lstStyle>
              <a:p>
                <a:pPr/>
                <a:r>
                  <a:t>myrbconline .com </a:t>
                </a:r>
              </a:p>
            </p:txBody>
          </p:sp>
        </p:grpSp>
        <p:sp>
          <p:nvSpPr>
            <p:cNvPr id="466" name="Arrow"/>
            <p:cNvSpPr/>
            <p:nvPr/>
          </p:nvSpPr>
          <p:spPr>
            <a:xfrm rot="5400000">
              <a:off x="1368697" y="436338"/>
              <a:ext cx="159639" cy="191565"/>
            </a:xfrm>
            <a:prstGeom prst="rightArrow">
              <a:avLst>
                <a:gd name="adj1" fmla="val 60000"/>
                <a:gd name="adj2" fmla="val 50000"/>
              </a:avLst>
            </a:prstGeom>
            <a:solidFill>
              <a:srgbClr val="AEBADE"/>
            </a:solidFill>
            <a:ln w="12700" cap="flat">
              <a:noFill/>
              <a:miter lim="400000"/>
            </a:ln>
            <a:effectLst/>
          </p:spPr>
          <p:txBody>
            <a:bodyPr wrap="square" lIns="45718" tIns="45718" rIns="45718" bIns="45718" numCol="1" anchor="ctr">
              <a:noAutofit/>
            </a:bodyPr>
            <a:lstStyle/>
            <a:p>
              <a:pPr algn="ctr" defTabSz="400050">
                <a:lnSpc>
                  <a:spcPct val="90000"/>
                </a:lnSpc>
                <a:spcBef>
                  <a:spcPts val="700"/>
                </a:spcBef>
                <a:defRPr sz="900">
                  <a:solidFill>
                    <a:srgbClr val="FFFFFF"/>
                  </a:solidFill>
                </a:defRPr>
              </a:pPr>
            </a:p>
          </p:txBody>
        </p:sp>
        <p:grpSp>
          <p:nvGrpSpPr>
            <p:cNvPr id="469" name="Group"/>
            <p:cNvGrpSpPr/>
            <p:nvPr/>
          </p:nvGrpSpPr>
          <p:grpSpPr>
            <a:xfrm>
              <a:off x="73194" y="638544"/>
              <a:ext cx="2750647" cy="425698"/>
              <a:chOff x="0" y="0"/>
              <a:chExt cx="2750646" cy="425697"/>
            </a:xfrm>
          </p:grpSpPr>
          <p:sp>
            <p:nvSpPr>
              <p:cNvPr id="467" name="Rounded Rectangle"/>
              <p:cNvSpPr/>
              <p:nvPr/>
            </p:nvSpPr>
            <p:spPr>
              <a:xfrm>
                <a:off x="0" y="-1"/>
                <a:ext cx="2750647" cy="425699"/>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pPr algn="ctr" defTabSz="711200">
                  <a:lnSpc>
                    <a:spcPct val="90000"/>
                  </a:lnSpc>
                  <a:spcBef>
                    <a:spcPts val="700"/>
                  </a:spcBef>
                  <a:defRPr>
                    <a:solidFill>
                      <a:srgbClr val="FFFFFF"/>
                    </a:solidFill>
                  </a:defRPr>
                </a:pPr>
              </a:p>
            </p:txBody>
          </p:sp>
          <p:sp>
            <p:nvSpPr>
              <p:cNvPr id="468" name="Select Life Groups from Menu"/>
              <p:cNvSpPr txBox="1"/>
              <p:nvPr/>
            </p:nvSpPr>
            <p:spPr>
              <a:xfrm>
                <a:off x="12468" y="47311"/>
                <a:ext cx="2725711" cy="3310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60" tIns="60960" rIns="60960" bIns="60960" numCol="1" anchor="ctr">
                <a:spAutoFit/>
              </a:bodyPr>
              <a:lstStyle>
                <a:lvl1pPr algn="ctr" defTabSz="711200">
                  <a:lnSpc>
                    <a:spcPct val="90000"/>
                  </a:lnSpc>
                  <a:spcBef>
                    <a:spcPts val="600"/>
                  </a:spcBef>
                  <a:defRPr sz="1600">
                    <a:solidFill>
                      <a:srgbClr val="FFFFFF"/>
                    </a:solidFill>
                  </a:defRPr>
                </a:lvl1pPr>
              </a:lstStyle>
              <a:p>
                <a:pPr/>
                <a:r>
                  <a:t>Select Life Groups from Menu </a:t>
                </a:r>
              </a:p>
            </p:txBody>
          </p:sp>
        </p:grpSp>
        <p:sp>
          <p:nvSpPr>
            <p:cNvPr id="470" name="Arrow"/>
            <p:cNvSpPr/>
            <p:nvPr/>
          </p:nvSpPr>
          <p:spPr>
            <a:xfrm rot="5400000">
              <a:off x="1368697" y="1074882"/>
              <a:ext cx="159639" cy="191565"/>
            </a:xfrm>
            <a:prstGeom prst="rightArrow">
              <a:avLst>
                <a:gd name="adj1" fmla="val 60000"/>
                <a:gd name="adj2" fmla="val 50000"/>
              </a:avLst>
            </a:prstGeom>
            <a:solidFill>
              <a:srgbClr val="AEBADE"/>
            </a:solidFill>
            <a:ln w="12700" cap="flat">
              <a:noFill/>
              <a:miter lim="400000"/>
            </a:ln>
            <a:effectLst/>
          </p:spPr>
          <p:txBody>
            <a:bodyPr wrap="square" lIns="45718" tIns="45718" rIns="45718" bIns="45718" numCol="1" anchor="ctr">
              <a:noAutofit/>
            </a:bodyPr>
            <a:lstStyle/>
            <a:p>
              <a:pPr algn="ctr" defTabSz="400050">
                <a:lnSpc>
                  <a:spcPct val="90000"/>
                </a:lnSpc>
                <a:spcBef>
                  <a:spcPts val="700"/>
                </a:spcBef>
                <a:defRPr sz="900">
                  <a:solidFill>
                    <a:srgbClr val="FFFFFF"/>
                  </a:solidFill>
                </a:defRPr>
              </a:pPr>
            </a:p>
          </p:txBody>
        </p:sp>
        <p:grpSp>
          <p:nvGrpSpPr>
            <p:cNvPr id="473" name="Group"/>
            <p:cNvGrpSpPr/>
            <p:nvPr/>
          </p:nvGrpSpPr>
          <p:grpSpPr>
            <a:xfrm>
              <a:off x="89208" y="1277087"/>
              <a:ext cx="2718618" cy="425700"/>
              <a:chOff x="0" y="0"/>
              <a:chExt cx="2718617" cy="425698"/>
            </a:xfrm>
          </p:grpSpPr>
          <p:sp>
            <p:nvSpPr>
              <p:cNvPr id="471" name="Rounded Rectangle"/>
              <p:cNvSpPr/>
              <p:nvPr/>
            </p:nvSpPr>
            <p:spPr>
              <a:xfrm>
                <a:off x="0" y="-1"/>
                <a:ext cx="2718618" cy="425700"/>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pPr algn="ctr" defTabSz="711200">
                  <a:lnSpc>
                    <a:spcPct val="90000"/>
                  </a:lnSpc>
                  <a:spcBef>
                    <a:spcPts val="700"/>
                  </a:spcBef>
                  <a:defRPr>
                    <a:solidFill>
                      <a:srgbClr val="FFFFFF"/>
                    </a:solidFill>
                  </a:defRPr>
                </a:pPr>
              </a:p>
            </p:txBody>
          </p:sp>
          <p:sp>
            <p:nvSpPr>
              <p:cNvPr id="472" name="Choose Life Group to Join/Host"/>
              <p:cNvSpPr txBox="1"/>
              <p:nvPr/>
            </p:nvSpPr>
            <p:spPr>
              <a:xfrm>
                <a:off x="12467" y="47311"/>
                <a:ext cx="2693683" cy="3310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60" tIns="60960" rIns="60960" bIns="60960" numCol="1" anchor="ctr">
                <a:spAutoFit/>
              </a:bodyPr>
              <a:lstStyle>
                <a:lvl1pPr algn="ctr" defTabSz="711200">
                  <a:lnSpc>
                    <a:spcPct val="90000"/>
                  </a:lnSpc>
                  <a:spcBef>
                    <a:spcPts val="600"/>
                  </a:spcBef>
                  <a:defRPr sz="1600">
                    <a:solidFill>
                      <a:srgbClr val="FFFFFF"/>
                    </a:solidFill>
                  </a:defRPr>
                </a:lvl1pPr>
              </a:lstStyle>
              <a:p>
                <a:pPr/>
                <a:r>
                  <a:t>Choose Life Group to Join/Host </a:t>
                </a:r>
              </a:p>
            </p:txBody>
          </p:sp>
        </p:grpSp>
        <p:sp>
          <p:nvSpPr>
            <p:cNvPr id="474" name="Arrow"/>
            <p:cNvSpPr/>
            <p:nvPr/>
          </p:nvSpPr>
          <p:spPr>
            <a:xfrm rot="5400000">
              <a:off x="1368697" y="1713426"/>
              <a:ext cx="159639" cy="191566"/>
            </a:xfrm>
            <a:prstGeom prst="rightArrow">
              <a:avLst>
                <a:gd name="adj1" fmla="val 60000"/>
                <a:gd name="adj2" fmla="val 50000"/>
              </a:avLst>
            </a:prstGeom>
            <a:solidFill>
              <a:srgbClr val="AEBADE"/>
            </a:solidFill>
            <a:ln w="12700" cap="flat">
              <a:noFill/>
              <a:miter lim="400000"/>
            </a:ln>
            <a:effectLst/>
          </p:spPr>
          <p:txBody>
            <a:bodyPr wrap="square" lIns="45718" tIns="45718" rIns="45718" bIns="45718" numCol="1" anchor="ctr">
              <a:noAutofit/>
            </a:bodyPr>
            <a:lstStyle/>
            <a:p>
              <a:pPr algn="ctr" defTabSz="400050">
                <a:lnSpc>
                  <a:spcPct val="90000"/>
                </a:lnSpc>
                <a:spcBef>
                  <a:spcPts val="700"/>
                </a:spcBef>
                <a:defRPr sz="900">
                  <a:solidFill>
                    <a:srgbClr val="FFFFFF"/>
                  </a:solidFill>
                </a:defRPr>
              </a:pPr>
            </a:p>
          </p:txBody>
        </p:sp>
        <p:grpSp>
          <p:nvGrpSpPr>
            <p:cNvPr id="477" name="Group"/>
            <p:cNvGrpSpPr/>
            <p:nvPr/>
          </p:nvGrpSpPr>
          <p:grpSpPr>
            <a:xfrm>
              <a:off x="149172" y="1915632"/>
              <a:ext cx="2598689" cy="425699"/>
              <a:chOff x="0" y="0"/>
              <a:chExt cx="2598688" cy="425698"/>
            </a:xfrm>
          </p:grpSpPr>
          <p:sp>
            <p:nvSpPr>
              <p:cNvPr id="475" name="Rounded Rectangle"/>
              <p:cNvSpPr/>
              <p:nvPr/>
            </p:nvSpPr>
            <p:spPr>
              <a:xfrm>
                <a:off x="0" y="-1"/>
                <a:ext cx="2598689" cy="425700"/>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pPr algn="ctr" defTabSz="711200">
                  <a:lnSpc>
                    <a:spcPct val="90000"/>
                  </a:lnSpc>
                  <a:spcBef>
                    <a:spcPts val="700"/>
                  </a:spcBef>
                  <a:defRPr>
                    <a:solidFill>
                      <a:srgbClr val="FFFFFF"/>
                    </a:solidFill>
                  </a:defRPr>
                </a:pPr>
              </a:p>
            </p:txBody>
          </p:sp>
          <p:sp>
            <p:nvSpPr>
              <p:cNvPr id="476" name="Fill Out Form"/>
              <p:cNvSpPr txBox="1"/>
              <p:nvPr/>
            </p:nvSpPr>
            <p:spPr>
              <a:xfrm>
                <a:off x="12467" y="47311"/>
                <a:ext cx="2573754" cy="3310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60" tIns="60960" rIns="60960" bIns="60960" numCol="1" anchor="ctr">
                <a:spAutoFit/>
              </a:bodyPr>
              <a:lstStyle>
                <a:lvl1pPr algn="ctr" defTabSz="711200">
                  <a:lnSpc>
                    <a:spcPct val="90000"/>
                  </a:lnSpc>
                  <a:spcBef>
                    <a:spcPts val="600"/>
                  </a:spcBef>
                  <a:defRPr sz="1600">
                    <a:solidFill>
                      <a:srgbClr val="FFFFFF"/>
                    </a:solidFill>
                  </a:defRPr>
                </a:lvl1pPr>
              </a:lstStyle>
              <a:p>
                <a:pPr/>
                <a:r>
                  <a:t>Fill Out Form</a:t>
                </a:r>
              </a:p>
            </p:txBody>
          </p:sp>
        </p:grpSp>
        <p:sp>
          <p:nvSpPr>
            <p:cNvPr id="478" name="Arrow"/>
            <p:cNvSpPr/>
            <p:nvPr/>
          </p:nvSpPr>
          <p:spPr>
            <a:xfrm rot="5400000">
              <a:off x="1368697" y="2351971"/>
              <a:ext cx="159639" cy="191565"/>
            </a:xfrm>
            <a:prstGeom prst="rightArrow">
              <a:avLst>
                <a:gd name="adj1" fmla="val 60000"/>
                <a:gd name="adj2" fmla="val 50000"/>
              </a:avLst>
            </a:prstGeom>
            <a:solidFill>
              <a:srgbClr val="AEBADE"/>
            </a:solidFill>
            <a:ln w="12700" cap="flat">
              <a:noFill/>
              <a:miter lim="400000"/>
            </a:ln>
            <a:effectLst/>
          </p:spPr>
          <p:txBody>
            <a:bodyPr wrap="square" lIns="45718" tIns="45718" rIns="45718" bIns="45718" numCol="1" anchor="ctr">
              <a:noAutofit/>
            </a:bodyPr>
            <a:lstStyle/>
            <a:p>
              <a:pPr algn="ctr" defTabSz="400050">
                <a:lnSpc>
                  <a:spcPct val="90000"/>
                </a:lnSpc>
                <a:spcBef>
                  <a:spcPts val="700"/>
                </a:spcBef>
                <a:defRPr sz="900">
                  <a:solidFill>
                    <a:srgbClr val="FFFFFF"/>
                  </a:solidFill>
                </a:defRPr>
              </a:pPr>
            </a:p>
          </p:txBody>
        </p:sp>
        <p:grpSp>
          <p:nvGrpSpPr>
            <p:cNvPr id="481" name="Group"/>
            <p:cNvGrpSpPr/>
            <p:nvPr/>
          </p:nvGrpSpPr>
          <p:grpSpPr>
            <a:xfrm>
              <a:off x="153795" y="2554176"/>
              <a:ext cx="2589443" cy="425698"/>
              <a:chOff x="0" y="0"/>
              <a:chExt cx="2589442" cy="425697"/>
            </a:xfrm>
          </p:grpSpPr>
          <p:sp>
            <p:nvSpPr>
              <p:cNvPr id="479" name="Rounded Rectangle"/>
              <p:cNvSpPr/>
              <p:nvPr/>
            </p:nvSpPr>
            <p:spPr>
              <a:xfrm>
                <a:off x="0" y="-1"/>
                <a:ext cx="2589443" cy="425699"/>
              </a:xfrm>
              <a:prstGeom prst="roundRect">
                <a:avLst>
                  <a:gd name="adj" fmla="val 10000"/>
                </a:avLst>
              </a:prstGeom>
              <a:solidFill>
                <a:schemeClr val="accent1"/>
              </a:solidFill>
              <a:ln w="25400" cap="flat">
                <a:solidFill>
                  <a:srgbClr val="FFFFFF"/>
                </a:solidFill>
                <a:prstDash val="solid"/>
                <a:round/>
              </a:ln>
              <a:effectLst/>
            </p:spPr>
            <p:txBody>
              <a:bodyPr wrap="square" lIns="45718" tIns="45718" rIns="45718" bIns="45718" numCol="1" anchor="ctr">
                <a:noAutofit/>
              </a:bodyPr>
              <a:lstStyle/>
              <a:p>
                <a:pPr algn="ctr" defTabSz="711200">
                  <a:lnSpc>
                    <a:spcPct val="90000"/>
                  </a:lnSpc>
                  <a:spcBef>
                    <a:spcPts val="700"/>
                  </a:spcBef>
                  <a:defRPr>
                    <a:solidFill>
                      <a:srgbClr val="FFFFFF"/>
                    </a:solidFill>
                  </a:defRPr>
                </a:pPr>
              </a:p>
            </p:txBody>
          </p:sp>
          <p:sp>
            <p:nvSpPr>
              <p:cNvPr id="480" name="Assigned to Life Group"/>
              <p:cNvSpPr txBox="1"/>
              <p:nvPr/>
            </p:nvSpPr>
            <p:spPr>
              <a:xfrm>
                <a:off x="12468" y="47311"/>
                <a:ext cx="2564507" cy="3310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60" tIns="60960" rIns="60960" bIns="60960" numCol="1" anchor="ctr">
                <a:spAutoFit/>
              </a:bodyPr>
              <a:lstStyle>
                <a:lvl1pPr algn="ctr" defTabSz="711200">
                  <a:lnSpc>
                    <a:spcPct val="90000"/>
                  </a:lnSpc>
                  <a:spcBef>
                    <a:spcPts val="600"/>
                  </a:spcBef>
                  <a:defRPr sz="1600">
                    <a:solidFill>
                      <a:srgbClr val="FFFFFF"/>
                    </a:solidFill>
                  </a:defRPr>
                </a:lvl1pPr>
              </a:lstStyle>
              <a:p>
                <a:pPr/>
                <a:r>
                  <a:t>Assigned to Life Group</a:t>
                </a:r>
              </a:p>
            </p:txBody>
          </p:sp>
        </p:grpSp>
      </p:grpSp>
      <p:pic>
        <p:nvPicPr>
          <p:cNvPr id="483" name="Lifegroup yellow.png" descr="Lifegroup yellow.png"/>
          <p:cNvPicPr>
            <a:picLocks noChangeAspect="1"/>
          </p:cNvPicPr>
          <p:nvPr/>
        </p:nvPicPr>
        <p:blipFill>
          <a:blip r:embed="rId5">
            <a:extLst/>
          </a:blip>
          <a:stretch>
            <a:fillRect/>
          </a:stretch>
        </p:blipFill>
        <p:spPr>
          <a:xfrm>
            <a:off x="-120753" y="0"/>
            <a:ext cx="3857628" cy="6858001"/>
          </a:xfrm>
          <a:prstGeom prst="rect">
            <a:avLst/>
          </a:prstGeom>
          <a:ln w="12700">
            <a:miter lim="400000"/>
          </a:ln>
        </p:spPr>
      </p:pic>
      <p:pic>
        <p:nvPicPr>
          <p:cNvPr id="484" name="LG slide.039.jpeg" descr="LG slide.039.jpeg"/>
          <p:cNvPicPr>
            <a:picLocks noChangeAspect="1"/>
          </p:cNvPicPr>
          <p:nvPr/>
        </p:nvPicPr>
        <p:blipFill>
          <a:blip r:embed="rId6">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6" name="Picture Placeholder 2" descr="Picture Placeholder 2"/>
          <p:cNvPicPr>
            <a:picLocks noChangeAspect="1"/>
          </p:cNvPicPr>
          <p:nvPr>
            <p:ph type="pic" idx="21"/>
          </p:nvPr>
        </p:nvPicPr>
        <p:blipFill>
          <a:blip r:embed="rId2">
            <a:extLst/>
          </a:blip>
          <a:stretch>
            <a:fillRect/>
          </a:stretch>
        </p:blipFill>
        <p:spPr>
          <a:prstGeom prst="rect">
            <a:avLst/>
          </a:prstGeom>
        </p:spPr>
      </p:pic>
      <p:sp>
        <p:nvSpPr>
          <p:cNvPr id="487" name="Rectangle 4"/>
          <p:cNvSpPr/>
          <p:nvPr/>
        </p:nvSpPr>
        <p:spPr>
          <a:xfrm>
            <a:off x="0" y="0"/>
            <a:ext cx="12192000" cy="6858000"/>
          </a:xfrm>
          <a:prstGeom prst="rect">
            <a:avLst/>
          </a:prstGeom>
          <a:solidFill>
            <a:srgbClr val="17232F">
              <a:alpha val="92941"/>
            </a:srgbClr>
          </a:solidFill>
          <a:ln w="12700">
            <a:miter lim="400000"/>
          </a:ln>
        </p:spPr>
        <p:txBody>
          <a:bodyPr lIns="45718" tIns="45718" rIns="45718" bIns="45718" anchor="ctr"/>
          <a:lstStyle/>
          <a:p>
            <a:pPr algn="ctr">
              <a:defRPr>
                <a:solidFill>
                  <a:srgbClr val="FFFFFF"/>
                </a:solidFill>
              </a:defRPr>
            </a:pPr>
          </a:p>
        </p:txBody>
      </p:sp>
      <p:sp>
        <p:nvSpPr>
          <p:cNvPr id="488" name="Rectangle 6"/>
          <p:cNvSpPr/>
          <p:nvPr/>
        </p:nvSpPr>
        <p:spPr>
          <a:xfrm>
            <a:off x="6250304" y="0"/>
            <a:ext cx="1645922" cy="6858000"/>
          </a:xfrm>
          <a:prstGeom prst="rect">
            <a:avLst/>
          </a:prstGeom>
          <a:solidFill>
            <a:schemeClr val="accent4"/>
          </a:solidFill>
          <a:ln w="12700">
            <a:miter lim="400000"/>
          </a:ln>
        </p:spPr>
        <p:txBody>
          <a:bodyPr lIns="45718" tIns="45718" rIns="45718" bIns="45718" anchor="ctr"/>
          <a:lstStyle/>
          <a:p>
            <a:pPr algn="ctr">
              <a:defRPr>
                <a:solidFill>
                  <a:srgbClr val="FFFFFF"/>
                </a:solidFill>
              </a:defRPr>
            </a:pPr>
          </a:p>
        </p:txBody>
      </p:sp>
      <p:sp>
        <p:nvSpPr>
          <p:cNvPr id="489" name="Rectangle 7"/>
          <p:cNvSpPr/>
          <p:nvPr/>
        </p:nvSpPr>
        <p:spPr>
          <a:xfrm>
            <a:off x="4295774" y="0"/>
            <a:ext cx="1645923" cy="6858000"/>
          </a:xfrm>
          <a:prstGeom prst="rect">
            <a:avLst/>
          </a:prstGeom>
          <a:solidFill>
            <a:srgbClr val="FFD300"/>
          </a:solidFill>
          <a:ln w="12700">
            <a:miter lim="400000"/>
          </a:ln>
        </p:spPr>
        <p:txBody>
          <a:bodyPr lIns="45718" tIns="45718" rIns="45718" bIns="45718" anchor="ctr"/>
          <a:lstStyle/>
          <a:p>
            <a:pPr algn="ctr">
              <a:defRPr>
                <a:solidFill>
                  <a:srgbClr val="FFFFFF"/>
                </a:solidFill>
              </a:defRPr>
            </a:pPr>
          </a:p>
        </p:txBody>
      </p:sp>
      <p:sp>
        <p:nvSpPr>
          <p:cNvPr id="490" name="Rectangle 8"/>
          <p:cNvSpPr/>
          <p:nvPr/>
        </p:nvSpPr>
        <p:spPr>
          <a:xfrm>
            <a:off x="2289992" y="1427296"/>
            <a:ext cx="7637417" cy="4003407"/>
          </a:xfrm>
          <a:prstGeom prst="rect">
            <a:avLst/>
          </a:prstGeom>
          <a:solidFill>
            <a:srgbClr val="FFFFFF"/>
          </a:solidFill>
          <a:ln w="12700">
            <a:miter lim="400000"/>
          </a:ln>
          <a:effectLst>
            <a:outerShdw sx="100000" sy="100000" kx="0" ky="0" algn="b" rotWithShape="0" blurRad="1270000" dist="0" dir="3960000">
              <a:srgbClr val="000000">
                <a:alpha val="10000"/>
              </a:srgbClr>
            </a:outerShdw>
          </a:effectLst>
        </p:spPr>
        <p:txBody>
          <a:bodyPr lIns="45718" tIns="45718" rIns="45718" bIns="45718" anchor="ctr"/>
          <a:lstStyle/>
          <a:p>
            <a:pPr algn="ctr"/>
          </a:p>
        </p:txBody>
      </p:sp>
      <p:sp>
        <p:nvSpPr>
          <p:cNvPr id="491" name="TextBox 9"/>
          <p:cNvSpPr txBox="1"/>
          <p:nvPr/>
        </p:nvSpPr>
        <p:spPr>
          <a:xfrm>
            <a:off x="1712003" y="2737275"/>
            <a:ext cx="8793396" cy="1107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b="1" spc="150" sz="3300">
                <a:solidFill>
                  <a:srgbClr val="FAC11C"/>
                </a:solidFill>
                <a:latin typeface="Poppins"/>
                <a:ea typeface="Poppins"/>
                <a:cs typeface="Poppins"/>
                <a:sym typeface="Poppins"/>
              </a:defRPr>
            </a:pPr>
            <a:r>
              <a:t>How to Access Congregational </a:t>
            </a:r>
          </a:p>
          <a:p>
            <a:pPr algn="ctr">
              <a:defRPr b="1" spc="150" sz="3300">
                <a:solidFill>
                  <a:srgbClr val="FAC11C"/>
                </a:solidFill>
                <a:latin typeface="Poppins"/>
                <a:ea typeface="Poppins"/>
                <a:cs typeface="Poppins"/>
                <a:sym typeface="Poppins"/>
              </a:defRPr>
            </a:pPr>
            <a:r>
              <a:t>Care Resources </a:t>
            </a:r>
          </a:p>
        </p:txBody>
      </p:sp>
      <p:sp>
        <p:nvSpPr>
          <p:cNvPr id="492" name="Pastor of Congregational Care | Jo Waters"/>
          <p:cNvSpPr txBox="1"/>
          <p:nvPr/>
        </p:nvSpPr>
        <p:spPr>
          <a:xfrm>
            <a:off x="3911910" y="3864662"/>
            <a:ext cx="4368177" cy="396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Roboto Regular"/>
                <a:ea typeface="Roboto Regular"/>
                <a:cs typeface="Roboto Regular"/>
                <a:sym typeface="Roboto Regular"/>
              </a:defRPr>
            </a:lvl1pPr>
          </a:lstStyle>
          <a:p>
            <a:pPr/>
            <a:r>
              <a:t>Pastor of Congregational Care | Jo Waters</a:t>
            </a:r>
          </a:p>
        </p:txBody>
      </p:sp>
      <p:sp>
        <p:nvSpPr>
          <p:cNvPr id="493" name="TextBox 11"/>
          <p:cNvSpPr txBox="1"/>
          <p:nvPr/>
        </p:nvSpPr>
        <p:spPr>
          <a:xfrm rot="16200000">
            <a:off x="-362747" y="3294380"/>
            <a:ext cx="2287666"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pc="180" sz="1200">
                <a:solidFill>
                  <a:srgbClr val="808080"/>
                </a:solidFill>
                <a:latin typeface="Poppins"/>
                <a:ea typeface="Poppins"/>
                <a:cs typeface="Poppins"/>
                <a:sym typeface="Poppins"/>
              </a:defRPr>
            </a:lvl1pPr>
          </a:lstStyle>
          <a:p>
            <a:pPr/>
            <a:r>
              <a:t>RESURRECTION</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496"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497"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sp>
        <p:nvSpPr>
          <p:cNvPr id="498" name="Welcome to Resurrection form completed; the new member is added to Next Step 101 in CCB.…"/>
          <p:cNvSpPr txBox="1"/>
          <p:nvPr/>
        </p:nvSpPr>
        <p:spPr>
          <a:xfrm>
            <a:off x="3969087" y="2362806"/>
            <a:ext cx="7479677" cy="311232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lnSpc>
                <a:spcPct val="107916"/>
              </a:lnSpc>
              <a:defRPr b="1" sz="2500" u="sng">
                <a:uFill>
                  <a:solidFill>
                    <a:srgbClr val="000000"/>
                  </a:solidFill>
                </a:uFill>
                <a:latin typeface="Times New Roman"/>
                <a:ea typeface="Times New Roman"/>
                <a:cs typeface="Times New Roman"/>
                <a:sym typeface="Times New Roman"/>
              </a:defRPr>
            </a:pPr>
          </a:p>
          <a:p>
            <a:pPr marL="914400" indent="-228600" defTabSz="457200">
              <a:lnSpc>
                <a:spcPct val="107916"/>
              </a:lnSpc>
              <a:buSzPct val="100000"/>
              <a:buFont typeface="Symbol"/>
              <a:buChar char="·"/>
              <a:defRPr sz="2500">
                <a:uFill>
                  <a:solidFill>
                    <a:srgbClr val="000000"/>
                  </a:solidFill>
                </a:uFill>
                <a:latin typeface="Times New Roman"/>
                <a:ea typeface="Times New Roman"/>
                <a:cs typeface="Times New Roman"/>
                <a:sym typeface="Times New Roman"/>
              </a:defRPr>
            </a:pPr>
            <a:r>
              <a:t>Welcome to Resurrection form completed; the new member is added to Next Step 101 in CCB. </a:t>
            </a:r>
          </a:p>
          <a:p>
            <a:pPr marL="914400" indent="-228600" defTabSz="457200">
              <a:lnSpc>
                <a:spcPct val="107916"/>
              </a:lnSpc>
              <a:buSzPct val="100000"/>
              <a:buFont typeface="Symbol"/>
              <a:buChar char="·"/>
              <a:defRPr sz="2500">
                <a:uFill>
                  <a:solidFill>
                    <a:srgbClr val="000000"/>
                  </a:solidFill>
                </a:uFill>
                <a:latin typeface="Times New Roman"/>
                <a:ea typeface="Times New Roman"/>
                <a:cs typeface="Times New Roman"/>
                <a:sym typeface="Times New Roman"/>
              </a:defRPr>
            </a:pPr>
            <a:r>
              <a:t>CCB information from Belinda Robertson</a:t>
            </a:r>
          </a:p>
          <a:p>
            <a:pPr marL="914400" indent="-228600" defTabSz="457200">
              <a:lnSpc>
                <a:spcPct val="107916"/>
              </a:lnSpc>
              <a:buSzPct val="100000"/>
              <a:buFont typeface="Symbol"/>
              <a:buChar char="·"/>
              <a:defRPr sz="2500">
                <a:uFill>
                  <a:solidFill>
                    <a:srgbClr val="000000"/>
                  </a:solidFill>
                </a:uFill>
                <a:latin typeface="Times New Roman"/>
                <a:ea typeface="Times New Roman"/>
                <a:cs typeface="Times New Roman"/>
                <a:sym typeface="Times New Roman"/>
              </a:defRPr>
            </a:pPr>
            <a:r>
              <a:t>Welcome /information about Next Step Schedule</a:t>
            </a:r>
          </a:p>
          <a:p>
            <a:pPr marL="914400" indent="-228600" defTabSz="457200">
              <a:lnSpc>
                <a:spcPct val="107916"/>
              </a:lnSpc>
              <a:buSzPct val="100000"/>
              <a:buFont typeface="Symbol"/>
              <a:buChar char="·"/>
              <a:defRPr sz="2500">
                <a:uFill>
                  <a:solidFill>
                    <a:srgbClr val="000000"/>
                  </a:solidFill>
                </a:uFill>
                <a:latin typeface="Times New Roman"/>
                <a:ea typeface="Times New Roman"/>
                <a:cs typeface="Times New Roman"/>
                <a:sym typeface="Times New Roman"/>
              </a:defRPr>
            </a:pPr>
            <a:r>
              <a:t>Reminders, materials, and RSVPs from CCare</a:t>
            </a:r>
          </a:p>
          <a:p>
            <a:pPr marL="914400" indent="-228600" defTabSz="457200">
              <a:lnSpc>
                <a:spcPct val="107916"/>
              </a:lnSpc>
              <a:buSzPct val="100000"/>
              <a:buFont typeface="Symbol"/>
              <a:buChar char="·"/>
              <a:defRPr sz="2500">
                <a:uFill>
                  <a:solidFill>
                    <a:srgbClr val="000000"/>
                  </a:solidFill>
                </a:uFill>
                <a:latin typeface="Times New Roman"/>
                <a:ea typeface="Times New Roman"/>
                <a:cs typeface="Times New Roman"/>
                <a:sym typeface="Times New Roman"/>
              </a:defRPr>
            </a:pPr>
            <a:r>
              <a:t>Members who complete receive a Certificate; New Member Small Group.</a:t>
            </a:r>
          </a:p>
        </p:txBody>
      </p:sp>
      <p:sp>
        <p:nvSpPr>
          <p:cNvPr id="499" name="Next Steps Session Process"/>
          <p:cNvSpPr txBox="1"/>
          <p:nvPr/>
        </p:nvSpPr>
        <p:spPr>
          <a:xfrm>
            <a:off x="4879932" y="1645177"/>
            <a:ext cx="6165102" cy="63131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07916"/>
              </a:lnSpc>
              <a:defRPr b="1" sz="4300">
                <a:uFill>
                  <a:solidFill>
                    <a:srgbClr val="000000"/>
                  </a:solidFill>
                </a:uFill>
              </a:defRPr>
            </a:lvl1pPr>
          </a:lstStyle>
          <a:p>
            <a:pPr/>
            <a:r>
              <a:t>Next Steps Session Process</a:t>
            </a:r>
          </a:p>
        </p:txBody>
      </p:sp>
      <p:pic>
        <p:nvPicPr>
          <p:cNvPr id="500" name="Care.png" descr="Care.png"/>
          <p:cNvPicPr>
            <a:picLocks noChangeAspect="1"/>
          </p:cNvPicPr>
          <p:nvPr/>
        </p:nvPicPr>
        <p:blipFill>
          <a:blip r:embed="rId4">
            <a:extLst/>
          </a:blip>
          <a:stretch>
            <a:fillRect/>
          </a:stretch>
        </p:blipFill>
        <p:spPr>
          <a:xfrm>
            <a:off x="-120753" y="0"/>
            <a:ext cx="3857628" cy="6858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503"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504"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sp>
        <p:nvSpPr>
          <p:cNvPr id="505" name="Access Resurrection Website:  www.myrbconline.org -Click “Counseling.…"/>
          <p:cNvSpPr txBox="1"/>
          <p:nvPr/>
        </p:nvSpPr>
        <p:spPr>
          <a:xfrm>
            <a:off x="3969087" y="2638197"/>
            <a:ext cx="7479677" cy="311232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914400" indent="-228600" defTabSz="457200">
              <a:lnSpc>
                <a:spcPct val="107916"/>
              </a:lnSpc>
              <a:buSzPct val="100000"/>
              <a:buFont typeface="Symbol"/>
              <a:buChar char="·"/>
              <a:defRPr sz="2500">
                <a:uFill>
                  <a:solidFill>
                    <a:srgbClr val="000000"/>
                  </a:solidFill>
                </a:uFill>
                <a:latin typeface="Times New Roman"/>
                <a:ea typeface="Times New Roman"/>
                <a:cs typeface="Times New Roman"/>
                <a:sym typeface="Times New Roman"/>
              </a:defRPr>
            </a:pPr>
            <a:r>
              <a:t>Access Resurrection Website:  </a:t>
            </a:r>
            <a:r>
              <a:rPr u="sng">
                <a:solidFill>
                  <a:srgbClr val="0000FF"/>
                </a:solidFill>
                <a:uFill>
                  <a:solidFill>
                    <a:srgbClr val="0000FF"/>
                  </a:solidFill>
                </a:uFill>
                <a:hlinkClick r:id="rId4" invalidUrl="" action="" tgtFrame="" tooltip="" history="1" highlightClick="0" endSnd="0"/>
              </a:rPr>
              <a:t>www.myrbconline.org</a:t>
            </a:r>
            <a:r>
              <a:t> -Click “Counseling.</a:t>
            </a:r>
            <a:endParaRPr b="1" u="sng"/>
          </a:p>
          <a:p>
            <a:pPr marL="914400" indent="-228600" defTabSz="457200">
              <a:lnSpc>
                <a:spcPct val="107916"/>
              </a:lnSpc>
              <a:buSzPct val="100000"/>
              <a:buFont typeface="Symbol"/>
              <a:buChar char="·"/>
              <a:defRPr sz="2500">
                <a:uFill>
                  <a:solidFill>
                    <a:srgbClr val="000000"/>
                  </a:solidFill>
                </a:uFill>
                <a:latin typeface="Times New Roman"/>
                <a:ea typeface="Times New Roman"/>
                <a:cs typeface="Times New Roman"/>
                <a:sym typeface="Times New Roman"/>
              </a:defRPr>
            </a:pPr>
            <a:r>
              <a:t>Complete the Counseling Referral Request Form; the selected counselor will schedule three sessions</a:t>
            </a:r>
          </a:p>
          <a:p>
            <a:pPr marL="914400" indent="-228600" defTabSz="457200">
              <a:lnSpc>
                <a:spcPct val="107916"/>
              </a:lnSpc>
              <a:buSzPct val="100000"/>
              <a:buFont typeface="Symbol"/>
              <a:buChar char="·"/>
              <a:defRPr sz="2500">
                <a:uFill>
                  <a:solidFill>
                    <a:srgbClr val="000000"/>
                  </a:solidFill>
                </a:uFill>
                <a:latin typeface="Times New Roman"/>
                <a:ea typeface="Times New Roman"/>
                <a:cs typeface="Times New Roman"/>
                <a:sym typeface="Times New Roman"/>
              </a:defRPr>
            </a:pPr>
            <a:r>
              <a:t>Support Groups available on Wednesdays at 6:30 p.m.: </a:t>
            </a:r>
            <a:r>
              <a:rPr i="1"/>
              <a:t>GriefShare</a:t>
            </a:r>
            <a:r>
              <a:t> (griefshare.org); </a:t>
            </a:r>
            <a:endParaRPr b="1"/>
          </a:p>
          <a:p>
            <a:pPr marL="914400" indent="-228600" defTabSz="457200">
              <a:lnSpc>
                <a:spcPct val="107916"/>
              </a:lnSpc>
              <a:buSzPct val="100000"/>
              <a:buFont typeface="Symbol"/>
              <a:buChar char="·"/>
              <a:defRPr i="1" sz="2500">
                <a:uFill>
                  <a:solidFill>
                    <a:srgbClr val="000000"/>
                  </a:solidFill>
                </a:uFill>
                <a:latin typeface="Times New Roman"/>
                <a:ea typeface="Times New Roman"/>
                <a:cs typeface="Times New Roman"/>
                <a:sym typeface="Times New Roman"/>
              </a:defRPr>
            </a:pPr>
            <a:r>
              <a:t>DivorceCare </a:t>
            </a:r>
            <a:r>
              <a:rPr i="0"/>
              <a:t>(divorcecare.org) on Thursdays at 6:30 p.m.</a:t>
            </a:r>
          </a:p>
        </p:txBody>
      </p:sp>
      <p:sp>
        <p:nvSpPr>
          <p:cNvPr id="506" name="Counseling Referral Request Process"/>
          <p:cNvSpPr txBox="1"/>
          <p:nvPr/>
        </p:nvSpPr>
        <p:spPr>
          <a:xfrm>
            <a:off x="3991488" y="1632531"/>
            <a:ext cx="7627587" cy="63340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defTabSz="457200">
              <a:lnSpc>
                <a:spcPct val="107916"/>
              </a:lnSpc>
              <a:defRPr b="1" sz="3700">
                <a:uFill>
                  <a:solidFill>
                    <a:srgbClr val="000000"/>
                  </a:solidFill>
                </a:uFill>
                <a:latin typeface="Times New Roman"/>
                <a:ea typeface="Times New Roman"/>
                <a:cs typeface="Times New Roman"/>
                <a:sym typeface="Times New Roman"/>
              </a:defRPr>
            </a:pPr>
            <a:r>
              <a:t>Counseling Referral Request Process</a:t>
            </a:r>
            <a:r>
              <a:rPr b="0">
                <a:latin typeface="+mn-lt"/>
                <a:ea typeface="+mn-ea"/>
                <a:cs typeface="+mn-cs"/>
                <a:sym typeface="Calibri"/>
              </a:rPr>
              <a:t> </a:t>
            </a:r>
          </a:p>
        </p:txBody>
      </p:sp>
      <p:pic>
        <p:nvPicPr>
          <p:cNvPr id="507" name="Care.png" descr="Care.png"/>
          <p:cNvPicPr>
            <a:picLocks noChangeAspect="1"/>
          </p:cNvPicPr>
          <p:nvPr/>
        </p:nvPicPr>
        <p:blipFill>
          <a:blip r:embed="rId5">
            <a:extLst/>
          </a:blip>
          <a:stretch>
            <a:fillRect/>
          </a:stretch>
        </p:blipFill>
        <p:spPr>
          <a:xfrm>
            <a:off x="-120753" y="0"/>
            <a:ext cx="3857628" cy="6858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510"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511"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sp>
        <p:nvSpPr>
          <p:cNvPr id="512" name="Access www.myrbconline.org  - Click Connect then Baptism Request…"/>
          <p:cNvSpPr txBox="1"/>
          <p:nvPr/>
        </p:nvSpPr>
        <p:spPr>
          <a:xfrm>
            <a:off x="3969087" y="2555482"/>
            <a:ext cx="7479677" cy="272964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914400" indent="-228600" defTabSz="457200">
              <a:lnSpc>
                <a:spcPct val="107916"/>
              </a:lnSpc>
              <a:buSzPct val="100000"/>
              <a:buFont typeface="Symbol"/>
              <a:buChar char="·"/>
              <a:defRPr sz="2500">
                <a:uFill>
                  <a:solidFill>
                    <a:srgbClr val="000000"/>
                  </a:solidFill>
                </a:uFill>
                <a:latin typeface="Times New Roman"/>
                <a:ea typeface="Times New Roman"/>
                <a:cs typeface="Times New Roman"/>
                <a:sym typeface="Times New Roman"/>
              </a:defRPr>
            </a:pPr>
            <a:r>
              <a:t>Access </a:t>
            </a:r>
            <a:r>
              <a:rPr b="1"/>
              <a:t>www.myrbconline.org</a:t>
            </a:r>
            <a:r>
              <a:t>  - Click </a:t>
            </a:r>
            <a:r>
              <a:rPr b="1"/>
              <a:t>Connect</a:t>
            </a:r>
            <a:r>
              <a:t> then </a:t>
            </a:r>
            <a:r>
              <a:rPr b="1"/>
              <a:t>Baptism Request</a:t>
            </a:r>
          </a:p>
          <a:p>
            <a:pPr marL="914400" indent="-228600" defTabSz="457200">
              <a:lnSpc>
                <a:spcPct val="107916"/>
              </a:lnSpc>
              <a:buSzPct val="100000"/>
              <a:buFont typeface="Symbol"/>
              <a:buChar char="·"/>
              <a:defRPr sz="2500">
                <a:uFill>
                  <a:solidFill>
                    <a:srgbClr val="000000"/>
                  </a:solidFill>
                </a:uFill>
                <a:latin typeface="Times New Roman"/>
                <a:ea typeface="Times New Roman"/>
                <a:cs typeface="Times New Roman"/>
                <a:sym typeface="Times New Roman"/>
              </a:defRPr>
            </a:pPr>
            <a:r>
              <a:t>Congregational Care provides information and schedules the candidate.</a:t>
            </a:r>
          </a:p>
          <a:p>
            <a:pPr marL="914400" indent="-228600" defTabSz="457200">
              <a:lnSpc>
                <a:spcPct val="107916"/>
              </a:lnSpc>
              <a:buSzPct val="100000"/>
              <a:buFont typeface="Symbol"/>
              <a:buChar char="·"/>
              <a:defRPr sz="2500">
                <a:uFill>
                  <a:solidFill>
                    <a:srgbClr val="000000"/>
                  </a:solidFill>
                </a:uFill>
                <a:latin typeface="Times New Roman"/>
                <a:ea typeface="Times New Roman"/>
                <a:cs typeface="Times New Roman"/>
                <a:sym typeface="Times New Roman"/>
              </a:defRPr>
            </a:pPr>
            <a:r>
              <a:t>Baptisms are on the 1</a:t>
            </a:r>
            <a:r>
              <a:rPr baseline="31999"/>
              <a:t>st</a:t>
            </a:r>
            <a:r>
              <a:t> Sunday-Schertz at 10:30 a.m. and 2</a:t>
            </a:r>
            <a:r>
              <a:rPr baseline="31999"/>
              <a:t>nd</a:t>
            </a:r>
            <a:r>
              <a:t> Sunday-Redland Campus (beginning in April 2024).</a:t>
            </a:r>
          </a:p>
        </p:txBody>
      </p:sp>
      <p:sp>
        <p:nvSpPr>
          <p:cNvPr id="513" name="Baptism Registration Process"/>
          <p:cNvSpPr txBox="1"/>
          <p:nvPr/>
        </p:nvSpPr>
        <p:spPr>
          <a:xfrm>
            <a:off x="4366133" y="1570248"/>
            <a:ext cx="6949855" cy="69054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07916"/>
              </a:lnSpc>
              <a:defRPr b="1" sz="4300">
                <a:uFill>
                  <a:solidFill>
                    <a:srgbClr val="000000"/>
                  </a:solidFill>
                </a:uFill>
                <a:latin typeface="Times New Roman"/>
                <a:ea typeface="Times New Roman"/>
                <a:cs typeface="Times New Roman"/>
                <a:sym typeface="Times New Roman"/>
              </a:defRPr>
            </a:lvl1pPr>
          </a:lstStyle>
          <a:p>
            <a:pPr/>
            <a:r>
              <a:t>Baptism Registration Process</a:t>
            </a:r>
          </a:p>
        </p:txBody>
      </p:sp>
      <p:pic>
        <p:nvPicPr>
          <p:cNvPr id="514" name="Care.png" descr="Care.png"/>
          <p:cNvPicPr>
            <a:picLocks noChangeAspect="1"/>
          </p:cNvPicPr>
          <p:nvPr/>
        </p:nvPicPr>
        <p:blipFill>
          <a:blip r:embed="rId4">
            <a:extLst/>
          </a:blip>
          <a:stretch>
            <a:fillRect/>
          </a:stretch>
        </p:blipFill>
        <p:spPr>
          <a:xfrm>
            <a:off x="-120753" y="0"/>
            <a:ext cx="3857628" cy="6858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517"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518"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sp>
        <p:nvSpPr>
          <p:cNvPr id="519" name="Text RBCCARES:…"/>
          <p:cNvSpPr txBox="1"/>
          <p:nvPr/>
        </p:nvSpPr>
        <p:spPr>
          <a:xfrm>
            <a:off x="3969087" y="2362806"/>
            <a:ext cx="7479677" cy="381185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914400" indent="-228600" defTabSz="457200">
              <a:buSzPct val="100000"/>
              <a:buFont typeface="Symbol"/>
              <a:buChar char="·"/>
              <a:defRPr b="1" sz="2300">
                <a:uFill>
                  <a:solidFill>
                    <a:srgbClr val="000000"/>
                  </a:solidFill>
                </a:uFill>
                <a:latin typeface="Times New Roman"/>
                <a:ea typeface="Times New Roman"/>
                <a:cs typeface="Times New Roman"/>
                <a:sym typeface="Times New Roman"/>
              </a:defRPr>
            </a:pPr>
            <a:r>
              <a:t>Text RBCCARES:</a:t>
            </a:r>
          </a:p>
          <a:p>
            <a:pPr marL="1371600" indent="-228600" defTabSz="457200">
              <a:buSzPct val="100000"/>
              <a:buAutoNum type="arabicPeriod" startAt="1"/>
              <a:defRPr sz="2300">
                <a:uFill>
                  <a:solidFill>
                    <a:srgbClr val="000000"/>
                  </a:solidFill>
                </a:uFill>
                <a:latin typeface="Times New Roman"/>
                <a:ea typeface="Times New Roman"/>
                <a:cs typeface="Times New Roman"/>
                <a:sym typeface="Times New Roman"/>
              </a:defRPr>
            </a:pPr>
            <a:r>
              <a:t>Text “RBCCARES” 830.689.8074</a:t>
            </a:r>
          </a:p>
          <a:p>
            <a:pPr marL="1371600" indent="-228600" defTabSz="457200">
              <a:buSzPct val="100000"/>
              <a:buAutoNum type="arabicPeriod" startAt="1"/>
              <a:defRPr sz="2300">
                <a:uFill>
                  <a:solidFill>
                    <a:srgbClr val="000000"/>
                  </a:solidFill>
                </a:uFill>
                <a:latin typeface="Times New Roman"/>
                <a:ea typeface="Times New Roman"/>
                <a:cs typeface="Times New Roman"/>
                <a:sym typeface="Times New Roman"/>
              </a:defRPr>
            </a:pPr>
            <a:r>
              <a:t>Complete Form for ministry needed: </a:t>
            </a:r>
          </a:p>
          <a:p>
            <a:pPr marL="1371600" indent="-228600" defTabSz="457200">
              <a:buSzPct val="100000"/>
              <a:buAutoNum type="arabicPeriod" startAt="1"/>
              <a:defRPr sz="2300">
                <a:uFill>
                  <a:solidFill>
                    <a:srgbClr val="000000"/>
                  </a:solidFill>
                </a:uFill>
                <a:latin typeface="Times New Roman"/>
                <a:ea typeface="Times New Roman"/>
                <a:cs typeface="Times New Roman"/>
                <a:sym typeface="Times New Roman"/>
              </a:defRPr>
            </a:pPr>
            <a:r>
              <a:t>The Ministry lead for the selection responds</a:t>
            </a:r>
          </a:p>
          <a:p>
            <a:pPr marL="1371600" indent="-228600" defTabSz="457200">
              <a:buSzPct val="100000"/>
              <a:buAutoNum type="arabicPeriod" startAt="1"/>
              <a:defRPr sz="2300">
                <a:uFill>
                  <a:solidFill>
                    <a:srgbClr val="000000"/>
                  </a:solidFill>
                </a:uFill>
                <a:latin typeface="Times New Roman"/>
                <a:ea typeface="Times New Roman"/>
                <a:cs typeface="Times New Roman"/>
                <a:sym typeface="Times New Roman"/>
              </a:defRPr>
            </a:pPr>
            <a:r>
              <a:t>Special note: If this is an emergency, please dial 911 for assistance.</a:t>
            </a:r>
          </a:p>
          <a:p>
            <a:pPr marL="914400" indent="-228600" defTabSz="457200">
              <a:lnSpc>
                <a:spcPct val="107916"/>
              </a:lnSpc>
              <a:buSzPct val="100000"/>
              <a:buFont typeface="Symbol"/>
              <a:buChar char="·"/>
              <a:defRPr sz="2300">
                <a:uFill>
                  <a:solidFill>
                    <a:srgbClr val="000000"/>
                  </a:solidFill>
                </a:uFill>
                <a:latin typeface="Times New Roman"/>
                <a:ea typeface="Times New Roman"/>
                <a:cs typeface="Times New Roman"/>
                <a:sym typeface="Times New Roman"/>
              </a:defRPr>
            </a:pPr>
            <a:r>
              <a:t>Access website </a:t>
            </a:r>
            <a:r>
              <a:rPr b="1"/>
              <a:t>www.myrbconline.org</a:t>
            </a:r>
            <a:r>
              <a:t>                  Click  RBCCARES</a:t>
            </a:r>
            <a:endParaRPr b="1" u="sng"/>
          </a:p>
          <a:p>
            <a:pPr marL="914400" indent="-228600" defTabSz="457200">
              <a:lnSpc>
                <a:spcPct val="107916"/>
              </a:lnSpc>
              <a:buSzPct val="100000"/>
              <a:buFont typeface="Symbol"/>
              <a:buChar char="·"/>
              <a:defRPr sz="2300">
                <a:uFill>
                  <a:solidFill>
                    <a:srgbClr val="000000"/>
                  </a:solidFill>
                </a:uFill>
                <a:latin typeface="Times New Roman"/>
                <a:ea typeface="Times New Roman"/>
                <a:cs typeface="Times New Roman"/>
                <a:sym typeface="Times New Roman"/>
              </a:defRPr>
            </a:pPr>
            <a:r>
              <a:t>Selected ministry and will address the needs/requests.</a:t>
            </a:r>
            <a:endParaRPr b="1" u="sng"/>
          </a:p>
          <a:p>
            <a:pPr marL="914400" indent="-228600" defTabSz="457200">
              <a:lnSpc>
                <a:spcPct val="107916"/>
              </a:lnSpc>
              <a:buSzPct val="100000"/>
              <a:buFont typeface="Symbol"/>
              <a:buChar char="·"/>
              <a:defRPr b="1" sz="2300">
                <a:uFill>
                  <a:solidFill>
                    <a:srgbClr val="000000"/>
                  </a:solidFill>
                </a:uFill>
                <a:latin typeface="Times New Roman"/>
                <a:ea typeface="Times New Roman"/>
                <a:cs typeface="Times New Roman"/>
                <a:sym typeface="Times New Roman"/>
              </a:defRPr>
            </a:pPr>
            <a:r>
              <a:t>*Bexar County Hotlines and Helplines available on RBCCARES form</a:t>
            </a:r>
          </a:p>
        </p:txBody>
      </p:sp>
      <p:sp>
        <p:nvSpPr>
          <p:cNvPr id="520" name="RBCCARES Process"/>
          <p:cNvSpPr txBox="1"/>
          <p:nvPr/>
        </p:nvSpPr>
        <p:spPr>
          <a:xfrm>
            <a:off x="4334021" y="1655881"/>
            <a:ext cx="4993707" cy="69054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lnSpc>
                <a:spcPct val="107916"/>
              </a:lnSpc>
              <a:defRPr b="1" sz="4300">
                <a:uFill>
                  <a:solidFill>
                    <a:srgbClr val="000000"/>
                  </a:solidFill>
                </a:uFill>
                <a:latin typeface="Times New Roman"/>
                <a:ea typeface="Times New Roman"/>
                <a:cs typeface="Times New Roman"/>
                <a:sym typeface="Times New Roman"/>
              </a:defRPr>
            </a:lvl1pPr>
          </a:lstStyle>
          <a:p>
            <a:pPr/>
            <a:r>
              <a:t>RBCCARES Process</a:t>
            </a:r>
          </a:p>
        </p:txBody>
      </p:sp>
      <p:pic>
        <p:nvPicPr>
          <p:cNvPr id="521" name="Care.png" descr="Care.png"/>
          <p:cNvPicPr>
            <a:picLocks noChangeAspect="1"/>
          </p:cNvPicPr>
          <p:nvPr/>
        </p:nvPicPr>
        <p:blipFill>
          <a:blip r:embed="rId4">
            <a:extLst/>
          </a:blip>
          <a:stretch>
            <a:fillRect/>
          </a:stretch>
        </p:blipFill>
        <p:spPr>
          <a:xfrm>
            <a:off x="-120753" y="0"/>
            <a:ext cx="3857628" cy="6858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3" name="Picture Placeholder 2" descr="Picture Placeholder 2"/>
          <p:cNvPicPr>
            <a:picLocks noChangeAspect="1"/>
          </p:cNvPicPr>
          <p:nvPr>
            <p:ph type="pic" idx="21"/>
          </p:nvPr>
        </p:nvPicPr>
        <p:blipFill>
          <a:blip r:embed="rId2">
            <a:extLst/>
          </a:blip>
          <a:stretch>
            <a:fillRect/>
          </a:stretch>
        </p:blipFill>
        <p:spPr>
          <a:prstGeom prst="rect">
            <a:avLst/>
          </a:prstGeom>
        </p:spPr>
      </p:pic>
      <p:sp>
        <p:nvSpPr>
          <p:cNvPr id="524" name="Rectangle 4"/>
          <p:cNvSpPr/>
          <p:nvPr/>
        </p:nvSpPr>
        <p:spPr>
          <a:xfrm>
            <a:off x="0" y="0"/>
            <a:ext cx="12192000" cy="6858000"/>
          </a:xfrm>
          <a:prstGeom prst="rect">
            <a:avLst/>
          </a:prstGeom>
          <a:solidFill>
            <a:srgbClr val="17232F">
              <a:alpha val="92941"/>
            </a:srgbClr>
          </a:solidFill>
          <a:ln w="12700">
            <a:miter lim="400000"/>
          </a:ln>
        </p:spPr>
        <p:txBody>
          <a:bodyPr lIns="45718" tIns="45718" rIns="45718" bIns="45718" anchor="ctr"/>
          <a:lstStyle/>
          <a:p>
            <a:pPr algn="ctr">
              <a:defRPr>
                <a:solidFill>
                  <a:srgbClr val="FFFFFF"/>
                </a:solidFill>
              </a:defRPr>
            </a:pPr>
          </a:p>
        </p:txBody>
      </p:sp>
      <p:sp>
        <p:nvSpPr>
          <p:cNvPr id="525" name="Rectangle 6"/>
          <p:cNvSpPr/>
          <p:nvPr/>
        </p:nvSpPr>
        <p:spPr>
          <a:xfrm>
            <a:off x="6250304" y="0"/>
            <a:ext cx="1645922" cy="6858000"/>
          </a:xfrm>
          <a:prstGeom prst="rect">
            <a:avLst/>
          </a:prstGeom>
          <a:solidFill>
            <a:schemeClr val="accent4"/>
          </a:solidFill>
          <a:ln w="12700">
            <a:miter lim="400000"/>
          </a:ln>
        </p:spPr>
        <p:txBody>
          <a:bodyPr lIns="45718" tIns="45718" rIns="45718" bIns="45718" anchor="ctr"/>
          <a:lstStyle/>
          <a:p>
            <a:pPr algn="ctr">
              <a:defRPr>
                <a:solidFill>
                  <a:srgbClr val="FFFFFF"/>
                </a:solidFill>
              </a:defRPr>
            </a:pPr>
          </a:p>
        </p:txBody>
      </p:sp>
      <p:sp>
        <p:nvSpPr>
          <p:cNvPr id="526" name="Rectangle 7"/>
          <p:cNvSpPr/>
          <p:nvPr/>
        </p:nvSpPr>
        <p:spPr>
          <a:xfrm>
            <a:off x="4295774" y="0"/>
            <a:ext cx="1645923" cy="6858000"/>
          </a:xfrm>
          <a:prstGeom prst="rect">
            <a:avLst/>
          </a:prstGeom>
          <a:solidFill>
            <a:srgbClr val="FFD300"/>
          </a:solidFill>
          <a:ln w="12700">
            <a:miter lim="400000"/>
          </a:ln>
        </p:spPr>
        <p:txBody>
          <a:bodyPr lIns="45718" tIns="45718" rIns="45718" bIns="45718" anchor="ctr"/>
          <a:lstStyle/>
          <a:p>
            <a:pPr algn="ctr">
              <a:defRPr>
                <a:solidFill>
                  <a:srgbClr val="FFFFFF"/>
                </a:solidFill>
              </a:defRPr>
            </a:pPr>
          </a:p>
        </p:txBody>
      </p:sp>
      <p:sp>
        <p:nvSpPr>
          <p:cNvPr id="527" name="Rectangle 8"/>
          <p:cNvSpPr/>
          <p:nvPr/>
        </p:nvSpPr>
        <p:spPr>
          <a:xfrm>
            <a:off x="2289992" y="1427296"/>
            <a:ext cx="7637417" cy="4003407"/>
          </a:xfrm>
          <a:prstGeom prst="rect">
            <a:avLst/>
          </a:prstGeom>
          <a:solidFill>
            <a:srgbClr val="FFFFFF"/>
          </a:solidFill>
          <a:ln w="12700">
            <a:miter lim="400000"/>
          </a:ln>
          <a:effectLst>
            <a:outerShdw sx="100000" sy="100000" kx="0" ky="0" algn="b" rotWithShape="0" blurRad="1270000" dist="0" dir="3960000">
              <a:srgbClr val="000000">
                <a:alpha val="10000"/>
              </a:srgbClr>
            </a:outerShdw>
          </a:effectLst>
        </p:spPr>
        <p:txBody>
          <a:bodyPr lIns="45718" tIns="45718" rIns="45718" bIns="45718" anchor="ctr"/>
          <a:lstStyle/>
          <a:p>
            <a:pPr algn="ctr"/>
          </a:p>
        </p:txBody>
      </p:sp>
      <p:sp>
        <p:nvSpPr>
          <p:cNvPr id="528" name="TextBox 9"/>
          <p:cNvSpPr txBox="1"/>
          <p:nvPr/>
        </p:nvSpPr>
        <p:spPr>
          <a:xfrm>
            <a:off x="2183035" y="2372358"/>
            <a:ext cx="7851331" cy="1412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pc="195" sz="4300">
                <a:solidFill>
                  <a:srgbClr val="FAC11C"/>
                </a:solidFill>
                <a:latin typeface="Poppins"/>
                <a:ea typeface="Poppins"/>
                <a:cs typeface="Poppins"/>
                <a:sym typeface="Poppins"/>
              </a:defRPr>
            </a:lvl1pPr>
          </a:lstStyle>
          <a:p>
            <a:pPr/>
            <a:r>
              <a:t>How to Get Your Ministry Requests Approved</a:t>
            </a:r>
          </a:p>
        </p:txBody>
      </p:sp>
      <p:sp>
        <p:nvSpPr>
          <p:cNvPr id="529" name="Executive Pastor | Dr. Anthony Cobbs"/>
          <p:cNvSpPr txBox="1"/>
          <p:nvPr/>
        </p:nvSpPr>
        <p:spPr>
          <a:xfrm>
            <a:off x="4172044" y="3788462"/>
            <a:ext cx="3847910" cy="396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Roboto Regular"/>
                <a:ea typeface="Roboto Regular"/>
                <a:cs typeface="Roboto Regular"/>
                <a:sym typeface="Roboto Regular"/>
              </a:defRPr>
            </a:lvl1pPr>
          </a:lstStyle>
          <a:p>
            <a:pPr/>
            <a:r>
              <a:t>Executive Pastor | Dr. Anthony Cobbs</a:t>
            </a:r>
          </a:p>
        </p:txBody>
      </p:sp>
      <p:sp>
        <p:nvSpPr>
          <p:cNvPr id="530" name="TextBox 11"/>
          <p:cNvSpPr txBox="1"/>
          <p:nvPr/>
        </p:nvSpPr>
        <p:spPr>
          <a:xfrm rot="16200000">
            <a:off x="-362747" y="3294380"/>
            <a:ext cx="2287666"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pc="180" sz="1200">
                <a:solidFill>
                  <a:srgbClr val="808080"/>
                </a:solidFill>
                <a:latin typeface="Poppins"/>
                <a:ea typeface="Poppins"/>
                <a:cs typeface="Poppins"/>
                <a:sym typeface="Poppins"/>
              </a:defRPr>
            </a:lvl1pPr>
          </a:lstStyle>
          <a:p>
            <a:pPr/>
            <a:r>
              <a:t>RESURRECTION</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533"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534"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sp>
        <p:nvSpPr>
          <p:cNvPr id="535" name="Login to CCB, select Groups, type and select your Ministry Group Name (Greeters)…"/>
          <p:cNvSpPr txBox="1"/>
          <p:nvPr/>
        </p:nvSpPr>
        <p:spPr>
          <a:xfrm>
            <a:off x="4128166" y="2705136"/>
            <a:ext cx="7547356" cy="3025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68300" indent="-228600">
              <a:buClr>
                <a:srgbClr val="414141"/>
              </a:buClr>
              <a:buSzPct val="100000"/>
              <a:buAutoNum type="arabicPeriod" startAt="1"/>
              <a:defRPr sz="2500">
                <a:latin typeface="Roboto Regular"/>
                <a:ea typeface="Roboto Regular"/>
                <a:cs typeface="Roboto Regular"/>
                <a:sym typeface="Roboto Regular"/>
              </a:defRPr>
            </a:pPr>
            <a:r>
              <a:t>Login to CCB, select Groups, type and select your Ministry Group Name </a:t>
            </a:r>
            <a:r>
              <a:rPr i="1">
                <a:solidFill>
                  <a:srgbClr val="FF1420"/>
                </a:solidFill>
                <a:latin typeface="Roboto Medium"/>
                <a:ea typeface="Roboto Medium"/>
                <a:cs typeface="Roboto Medium"/>
                <a:sym typeface="Roboto Medium"/>
              </a:rPr>
              <a:t>(Greeters)</a:t>
            </a:r>
          </a:p>
          <a:p>
            <a:pPr marL="368300" indent="-228600">
              <a:buClr>
                <a:srgbClr val="414141"/>
              </a:buClr>
              <a:buSzPct val="100000"/>
              <a:buAutoNum type="arabicPeriod" startAt="1"/>
              <a:defRPr sz="2500">
                <a:latin typeface="Roboto Regular"/>
                <a:ea typeface="Roboto Regular"/>
                <a:cs typeface="Roboto Regular"/>
                <a:sym typeface="Roboto Regular"/>
              </a:defRPr>
            </a:pPr>
            <a:r>
              <a:t>Select calendar tab</a:t>
            </a:r>
          </a:p>
          <a:p>
            <a:pPr marL="368300" indent="-228600">
              <a:buClr>
                <a:srgbClr val="414141"/>
              </a:buClr>
              <a:buSzPct val="100000"/>
              <a:buAutoNum type="arabicPeriod" startAt="1"/>
              <a:defRPr sz="2500">
                <a:latin typeface="Roboto Regular"/>
                <a:ea typeface="Roboto Regular"/>
                <a:cs typeface="Roboto Regular"/>
                <a:sym typeface="Roboto Regular"/>
              </a:defRPr>
            </a:pPr>
            <a:r>
              <a:t>Go to the calendar date for the event/activity or request due date and select add event.</a:t>
            </a:r>
          </a:p>
          <a:p>
            <a:pPr marL="368300" indent="-228600">
              <a:buClr>
                <a:srgbClr val="414141"/>
              </a:buClr>
              <a:buSzPct val="100000"/>
              <a:buAutoNum type="arabicPeriod" startAt="1"/>
              <a:defRPr sz="2500">
                <a:latin typeface="Roboto Regular"/>
                <a:ea typeface="Roboto Regular"/>
                <a:cs typeface="Roboto Regular"/>
                <a:sym typeface="Roboto Regular"/>
              </a:defRPr>
            </a:pPr>
            <a:r>
              <a:t>Enter event information as requested (select repeat dates if applicable).</a:t>
            </a:r>
          </a:p>
        </p:txBody>
      </p:sp>
      <p:sp>
        <p:nvSpPr>
          <p:cNvPr id="536" name="Part I: General Request Information"/>
          <p:cNvSpPr txBox="1"/>
          <p:nvPr/>
        </p:nvSpPr>
        <p:spPr>
          <a:xfrm>
            <a:off x="4006100" y="1647203"/>
            <a:ext cx="7405647" cy="601622"/>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4000"/>
            </a:lvl1pPr>
          </a:lstStyle>
          <a:p>
            <a:pPr/>
            <a:r>
              <a:t>Part I: General Request Information</a:t>
            </a:r>
          </a:p>
        </p:txBody>
      </p:sp>
      <p:pic>
        <p:nvPicPr>
          <p:cNvPr id="537" name="Checklist.png" descr="Checklist.png"/>
          <p:cNvPicPr>
            <a:picLocks noChangeAspect="1"/>
          </p:cNvPicPr>
          <p:nvPr/>
        </p:nvPicPr>
        <p:blipFill>
          <a:blip r:embed="rId4">
            <a:extLst/>
          </a:blip>
          <a:stretch>
            <a:fillRect/>
          </a:stretch>
        </p:blipFill>
        <p:spPr>
          <a:xfrm>
            <a:off x="-120753" y="0"/>
            <a:ext cx="3857628" cy="6858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204"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sp>
        <p:nvSpPr>
          <p:cNvPr id="205" name="Reaching the lost at any cost."/>
          <p:cNvSpPr txBox="1"/>
          <p:nvPr/>
        </p:nvSpPr>
        <p:spPr>
          <a:xfrm>
            <a:off x="3975796" y="2062303"/>
            <a:ext cx="7991204" cy="117737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28600" indent="-228600">
              <a:lnSpc>
                <a:spcPct val="90000"/>
              </a:lnSpc>
              <a:spcBef>
                <a:spcPts val="1000"/>
              </a:spcBef>
              <a:buSzPct val="100000"/>
              <a:buFont typeface="Arial"/>
              <a:buChar char="•"/>
              <a:defRPr b="1" sz="2800"/>
            </a:pPr>
          </a:p>
          <a:p>
            <a:pPr>
              <a:lnSpc>
                <a:spcPct val="90000"/>
              </a:lnSpc>
              <a:spcBef>
                <a:spcPts val="1000"/>
              </a:spcBef>
              <a:defRPr sz="4400"/>
            </a:pPr>
            <a:r>
              <a:t>Reaching the lost at any cost.</a:t>
            </a:r>
          </a:p>
        </p:txBody>
      </p:sp>
      <p:sp>
        <p:nvSpPr>
          <p:cNvPr id="206" name="OUR MISSION: WHAT WE DO…"/>
          <p:cNvSpPr txBox="1"/>
          <p:nvPr/>
        </p:nvSpPr>
        <p:spPr>
          <a:xfrm>
            <a:off x="3990292" y="1542903"/>
            <a:ext cx="7703830" cy="68360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nSpc>
                <a:spcPct val="90000"/>
              </a:lnSpc>
              <a:defRPr b="1" sz="4700"/>
            </a:lvl1pPr>
          </a:lstStyle>
          <a:p>
            <a:pPr/>
            <a:r>
              <a:t>OUR MISSION: WHAT WE DO…</a:t>
            </a:r>
          </a:p>
        </p:txBody>
      </p:sp>
      <p:pic>
        <p:nvPicPr>
          <p:cNvPr id="207"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pic>
        <p:nvPicPr>
          <p:cNvPr id="208"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540"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541"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sp>
        <p:nvSpPr>
          <p:cNvPr id="542" name="Select Rooms and Resources black tab to the right.…"/>
          <p:cNvSpPr txBox="1"/>
          <p:nvPr/>
        </p:nvSpPr>
        <p:spPr>
          <a:xfrm>
            <a:off x="4128166" y="2705136"/>
            <a:ext cx="7547356" cy="3139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317500" defTabSz="457200">
              <a:buClr>
                <a:srgbClr val="000000"/>
              </a:buClr>
              <a:buSzPct val="100000"/>
              <a:buAutoNum type="arabicPeriod" startAt="1"/>
              <a:defRPr sz="2500">
                <a:solidFill>
                  <a:srgbClr val="414141"/>
                </a:solidFill>
                <a:latin typeface="+mj-lt"/>
                <a:ea typeface="+mj-ea"/>
                <a:cs typeface="+mj-cs"/>
                <a:sym typeface="Helvetica"/>
              </a:defRPr>
            </a:pPr>
            <a:r>
              <a:t>Select Rooms and Resources black tab to the right.</a:t>
            </a:r>
          </a:p>
          <a:p>
            <a:pPr marL="457200" indent="-317500" defTabSz="457200">
              <a:buClr>
                <a:srgbClr val="000000"/>
              </a:buClr>
              <a:buSzPct val="100000"/>
              <a:buAutoNum type="arabicPeriod" startAt="1"/>
              <a:defRPr sz="2500">
                <a:solidFill>
                  <a:srgbClr val="414141"/>
                </a:solidFill>
                <a:latin typeface="+mj-lt"/>
                <a:ea typeface="+mj-ea"/>
                <a:cs typeface="+mj-cs"/>
                <a:sym typeface="Helvetica"/>
              </a:defRPr>
            </a:pPr>
            <a:r>
              <a:t>Select Rooms or Resources: This is needed to select rooms, media, marketing, etc.</a:t>
            </a:r>
          </a:p>
          <a:p>
            <a:pPr marL="457200" indent="-317500" defTabSz="457200">
              <a:buClr>
                <a:srgbClr val="000000"/>
              </a:buClr>
              <a:buSzPct val="100000"/>
              <a:buAutoNum type="arabicPeriod" startAt="1"/>
              <a:defRPr sz="2500">
                <a:solidFill>
                  <a:srgbClr val="414141"/>
                </a:solidFill>
                <a:latin typeface="+mj-lt"/>
                <a:ea typeface="+mj-ea"/>
                <a:cs typeface="+mj-cs"/>
                <a:sym typeface="Helvetica"/>
              </a:defRPr>
            </a:pPr>
            <a:r>
              <a:t>Drag rooms and resources to center as needed.</a:t>
            </a:r>
          </a:p>
          <a:p>
            <a:pPr marL="457200" indent="-317500" defTabSz="457200">
              <a:buClr>
                <a:srgbClr val="000000"/>
              </a:buClr>
              <a:buSzPct val="100000"/>
              <a:buAutoNum type="arabicPeriod" startAt="1"/>
              <a:defRPr sz="2500">
                <a:latin typeface="+mj-lt"/>
                <a:ea typeface="+mj-ea"/>
                <a:cs typeface="+mj-cs"/>
                <a:sym typeface="Helvetica"/>
              </a:defRPr>
            </a:pPr>
            <a:r>
              <a:t>Click Create</a:t>
            </a:r>
          </a:p>
          <a:p>
            <a:pPr marL="457200" indent="-317500" defTabSz="457200">
              <a:buClr>
                <a:srgbClr val="000000"/>
              </a:buClr>
              <a:buSzPct val="100000"/>
              <a:buAutoNum type="arabicPeriod" startAt="1"/>
              <a:defRPr sz="2500">
                <a:latin typeface="+mj-lt"/>
                <a:ea typeface="+mj-ea"/>
                <a:cs typeface="+mj-cs"/>
                <a:sym typeface="Helvetica"/>
              </a:defRPr>
            </a:pPr>
            <a:r>
              <a:t>You will be redirected, then click Publish tab and click public calendar and churchwide calendar.</a:t>
            </a:r>
          </a:p>
        </p:txBody>
      </p:sp>
      <p:sp>
        <p:nvSpPr>
          <p:cNvPr id="543" name="Part II: Rooms and Resources"/>
          <p:cNvSpPr txBox="1"/>
          <p:nvPr/>
        </p:nvSpPr>
        <p:spPr>
          <a:xfrm>
            <a:off x="4339018" y="1668611"/>
            <a:ext cx="6204604" cy="601622"/>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4000"/>
            </a:lvl1pPr>
          </a:lstStyle>
          <a:p>
            <a:pPr/>
            <a:r>
              <a:t>Part II: Rooms and Resources</a:t>
            </a:r>
          </a:p>
        </p:txBody>
      </p:sp>
      <p:pic>
        <p:nvPicPr>
          <p:cNvPr id="544" name="Checklist.png" descr="Checklist.png"/>
          <p:cNvPicPr>
            <a:picLocks noChangeAspect="1"/>
          </p:cNvPicPr>
          <p:nvPr/>
        </p:nvPicPr>
        <p:blipFill>
          <a:blip r:embed="rId4">
            <a:extLst/>
          </a:blip>
          <a:stretch>
            <a:fillRect/>
          </a:stretch>
        </p:blipFill>
        <p:spPr>
          <a:xfrm>
            <a:off x="-120753" y="0"/>
            <a:ext cx="3857628" cy="6858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547"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548"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sp>
        <p:nvSpPr>
          <p:cNvPr id="549" name="Requests are received by Assistant to the Executive Pastor (Jamee Soto)…"/>
          <p:cNvSpPr txBox="1"/>
          <p:nvPr/>
        </p:nvSpPr>
        <p:spPr>
          <a:xfrm>
            <a:off x="4128166" y="2705136"/>
            <a:ext cx="7547356" cy="3139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317500" defTabSz="457200">
              <a:buClr>
                <a:srgbClr val="414141"/>
              </a:buClr>
              <a:buSzPct val="100000"/>
              <a:buAutoNum type="arabicPeriod" startAt="1"/>
              <a:defRPr sz="2500">
                <a:solidFill>
                  <a:srgbClr val="414141"/>
                </a:solidFill>
                <a:latin typeface="+mj-lt"/>
                <a:ea typeface="+mj-ea"/>
                <a:cs typeface="+mj-cs"/>
                <a:sym typeface="Helvetica"/>
              </a:defRPr>
            </a:pPr>
            <a:r>
              <a:t>Requests are received by Assistant to the Executive Pastor </a:t>
            </a:r>
            <a:r>
              <a:rPr i="1"/>
              <a:t>(Jamee Soto)</a:t>
            </a:r>
            <a:endParaRPr>
              <a:latin typeface="Times New Roman"/>
              <a:ea typeface="Times New Roman"/>
              <a:cs typeface="Times New Roman"/>
              <a:sym typeface="Times New Roman"/>
            </a:endParaRPr>
          </a:p>
          <a:p>
            <a:pPr marL="457200" indent="-317500" defTabSz="457200">
              <a:buClr>
                <a:srgbClr val="414141"/>
              </a:buClr>
              <a:buSzPct val="100000"/>
              <a:buAutoNum type="arabicPeriod" startAt="1"/>
              <a:defRPr sz="2500">
                <a:solidFill>
                  <a:srgbClr val="414141"/>
                </a:solidFill>
                <a:latin typeface="+mj-lt"/>
                <a:ea typeface="+mj-ea"/>
                <a:cs typeface="+mj-cs"/>
                <a:sym typeface="Helvetica"/>
              </a:defRPr>
            </a:pPr>
            <a:r>
              <a:t>Requests </a:t>
            </a:r>
            <a:r>
              <a:t>reviewed</a:t>
            </a:r>
            <a:r>
              <a:t> by the Executive Pastor    </a:t>
            </a:r>
            <a:r>
              <a:rPr i="1"/>
              <a:t>(Dr. Anthony Cobbs) </a:t>
            </a:r>
            <a:endParaRPr>
              <a:latin typeface="Times New Roman"/>
              <a:ea typeface="Times New Roman"/>
              <a:cs typeface="Times New Roman"/>
              <a:sym typeface="Times New Roman"/>
            </a:endParaRPr>
          </a:p>
          <a:p>
            <a:pPr marL="457200" indent="-317500" defTabSz="457200">
              <a:buClr>
                <a:srgbClr val="414141"/>
              </a:buClr>
              <a:buSzPct val="100000"/>
              <a:buAutoNum type="arabicPeriod" startAt="1"/>
              <a:defRPr sz="2500">
                <a:solidFill>
                  <a:srgbClr val="414141"/>
                </a:solidFill>
                <a:latin typeface="+mj-lt"/>
                <a:ea typeface="+mj-ea"/>
                <a:cs typeface="+mj-cs"/>
                <a:sym typeface="Helvetica"/>
              </a:defRPr>
            </a:pPr>
            <a:r>
              <a:t>We will notify event organizer</a:t>
            </a:r>
            <a:r>
              <a:t> by email</a:t>
            </a:r>
            <a:r>
              <a:t> if event is approved</a:t>
            </a:r>
            <a:r>
              <a:t> or not</a:t>
            </a:r>
            <a:r>
              <a:t>.</a:t>
            </a:r>
          </a:p>
          <a:p>
            <a:pPr marL="457200" indent="-317500" defTabSz="457200">
              <a:buClr>
                <a:srgbClr val="414141"/>
              </a:buClr>
              <a:buSzPct val="100000"/>
              <a:buAutoNum type="arabicPeriod" startAt="1"/>
              <a:defRPr sz="2500">
                <a:solidFill>
                  <a:srgbClr val="414141"/>
                </a:solidFill>
                <a:latin typeface="+mj-lt"/>
                <a:ea typeface="+mj-ea"/>
                <a:cs typeface="+mj-cs"/>
                <a:sym typeface="Helvetica"/>
              </a:defRPr>
            </a:pPr>
            <a:r>
              <a:t>We will </a:t>
            </a:r>
            <a:r>
              <a:t>respond</a:t>
            </a:r>
            <a:r>
              <a:t> to your request </a:t>
            </a:r>
            <a:r>
              <a:t>within</a:t>
            </a:r>
            <a:r>
              <a:t> 24-48hrs. If not email Jamee Soto</a:t>
            </a:r>
            <a:r>
              <a:t>.</a:t>
            </a:r>
          </a:p>
        </p:txBody>
      </p:sp>
      <p:sp>
        <p:nvSpPr>
          <p:cNvPr id="550" name="Request Review and Approval"/>
          <p:cNvSpPr txBox="1"/>
          <p:nvPr/>
        </p:nvSpPr>
        <p:spPr>
          <a:xfrm>
            <a:off x="3692324" y="1647203"/>
            <a:ext cx="8033205" cy="601622"/>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4000"/>
            </a:lvl1pPr>
          </a:lstStyle>
          <a:p>
            <a:pPr/>
            <a:r>
              <a:t>Part III: Request Review and Approval</a:t>
            </a:r>
          </a:p>
        </p:txBody>
      </p:sp>
      <p:pic>
        <p:nvPicPr>
          <p:cNvPr id="551" name="Checklist.png" descr="Checklist.png"/>
          <p:cNvPicPr>
            <a:picLocks noChangeAspect="1"/>
          </p:cNvPicPr>
          <p:nvPr/>
        </p:nvPicPr>
        <p:blipFill>
          <a:blip r:embed="rId4">
            <a:extLst/>
          </a:blip>
          <a:stretch>
            <a:fillRect/>
          </a:stretch>
        </p:blipFill>
        <p:spPr>
          <a:xfrm>
            <a:off x="-120753" y="0"/>
            <a:ext cx="3857628" cy="6858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3"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pic>
        <p:nvPicPr>
          <p:cNvPr id="554"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pic>
        <p:nvPicPr>
          <p:cNvPr id="555" name="Checklist.png" descr="Checklist.png"/>
          <p:cNvPicPr>
            <a:picLocks noChangeAspect="1"/>
          </p:cNvPicPr>
          <p:nvPr/>
        </p:nvPicPr>
        <p:blipFill>
          <a:blip r:embed="rId4">
            <a:extLst/>
          </a:blip>
          <a:stretch>
            <a:fillRect/>
          </a:stretch>
        </p:blipFill>
        <p:spPr>
          <a:xfrm>
            <a:off x="-120753" y="0"/>
            <a:ext cx="3857628" cy="6858001"/>
          </a:xfrm>
          <a:prstGeom prst="rect">
            <a:avLst/>
          </a:prstGeom>
          <a:ln w="12700">
            <a:miter lim="400000"/>
          </a:ln>
        </p:spPr>
      </p:pic>
      <p:pic>
        <p:nvPicPr>
          <p:cNvPr id="556" name="The Four Helpful Lists.pdf" descr="The Four Helpful Lists.pdf"/>
          <p:cNvPicPr>
            <a:picLocks noChangeAspect="1"/>
          </p:cNvPicPr>
          <p:nvPr/>
        </p:nvPicPr>
        <p:blipFill>
          <a:blip r:embed="rId5">
            <a:extLst/>
          </a:blip>
          <a:stretch>
            <a:fillRect/>
          </a:stretch>
        </p:blipFill>
        <p:spPr>
          <a:xfrm>
            <a:off x="-180298" y="-6343"/>
            <a:ext cx="11446700" cy="884517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8" name="Picture Placeholder 15" descr="Picture Placeholder 15"/>
          <p:cNvPicPr>
            <a:picLocks noChangeAspect="1"/>
          </p:cNvPicPr>
          <p:nvPr>
            <p:ph type="pic" idx="21"/>
          </p:nvPr>
        </p:nvPicPr>
        <p:blipFill>
          <a:blip r:embed="rId2">
            <a:extLst/>
          </a:blip>
          <a:stretch>
            <a:fillRect/>
          </a:stretch>
        </p:blipFill>
        <p:spPr>
          <a:prstGeom prst="rect">
            <a:avLst/>
          </a:prstGeom>
        </p:spPr>
      </p:pic>
      <p:sp>
        <p:nvSpPr>
          <p:cNvPr id="559" name="Rectangle 11"/>
          <p:cNvSpPr/>
          <p:nvPr/>
        </p:nvSpPr>
        <p:spPr>
          <a:xfrm>
            <a:off x="0" y="1154161"/>
            <a:ext cx="9471025" cy="5750007"/>
          </a:xfrm>
          <a:prstGeom prst="rect">
            <a:avLst/>
          </a:prstGeom>
          <a:solidFill>
            <a:srgbClr val="FFFFFF">
              <a:alpha val="92941"/>
            </a:srgbClr>
          </a:solidFill>
          <a:ln w="12700">
            <a:miter lim="400000"/>
          </a:ln>
        </p:spPr>
        <p:txBody>
          <a:bodyPr lIns="45718" tIns="45718" rIns="45718" bIns="45718" anchor="ctr"/>
          <a:lstStyle/>
          <a:p>
            <a:pPr algn="ctr">
              <a:defRPr>
                <a:solidFill>
                  <a:srgbClr val="FFFFFF"/>
                </a:solidFill>
              </a:defRPr>
            </a:pPr>
          </a:p>
        </p:txBody>
      </p:sp>
      <p:sp>
        <p:nvSpPr>
          <p:cNvPr id="560" name="Rectangle 8"/>
          <p:cNvSpPr/>
          <p:nvPr/>
        </p:nvSpPr>
        <p:spPr>
          <a:xfrm>
            <a:off x="0" y="-1"/>
            <a:ext cx="12192000" cy="1107998"/>
          </a:xfrm>
          <a:prstGeom prst="rect">
            <a:avLst/>
          </a:prstGeom>
          <a:solidFill>
            <a:srgbClr val="17232F"/>
          </a:solidFill>
          <a:ln w="12700">
            <a:miter lim="400000"/>
          </a:ln>
        </p:spPr>
        <p:txBody>
          <a:bodyPr lIns="45718" tIns="45718" rIns="45718" bIns="45718" anchor="ctr"/>
          <a:lstStyle/>
          <a:p>
            <a:pPr algn="ctr">
              <a:defRPr>
                <a:solidFill>
                  <a:srgbClr val="FFFFFF"/>
                </a:solidFill>
              </a:defRPr>
            </a:pPr>
          </a:p>
        </p:txBody>
      </p:sp>
      <p:sp>
        <p:nvSpPr>
          <p:cNvPr id="561" name="Rectangle 2"/>
          <p:cNvSpPr/>
          <p:nvPr/>
        </p:nvSpPr>
        <p:spPr>
          <a:xfrm>
            <a:off x="9470569" y="0"/>
            <a:ext cx="2721432" cy="6858000"/>
          </a:xfrm>
          <a:prstGeom prst="rect">
            <a:avLst/>
          </a:prstGeom>
          <a:solidFill>
            <a:srgbClr val="FFD300"/>
          </a:solidFill>
          <a:ln w="12700">
            <a:miter lim="400000"/>
          </a:ln>
        </p:spPr>
        <p:txBody>
          <a:bodyPr lIns="45718" tIns="45718" rIns="45718" bIns="45718" anchor="ctr"/>
          <a:lstStyle/>
          <a:p>
            <a:pPr algn="ctr">
              <a:defRPr>
                <a:solidFill>
                  <a:srgbClr val="FFFFFF"/>
                </a:solidFill>
              </a:defRPr>
            </a:pPr>
          </a:p>
        </p:txBody>
      </p:sp>
      <p:sp>
        <p:nvSpPr>
          <p:cNvPr id="562" name="TextBox 3"/>
          <p:cNvSpPr txBox="1"/>
          <p:nvPr/>
        </p:nvSpPr>
        <p:spPr>
          <a:xfrm>
            <a:off x="2310259" y="2705724"/>
            <a:ext cx="6706738" cy="1310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pc="300" sz="8000">
                <a:solidFill>
                  <a:srgbClr val="17232F"/>
                </a:solidFill>
                <a:latin typeface="Poppins"/>
                <a:ea typeface="Poppins"/>
                <a:cs typeface="Poppins"/>
                <a:sym typeface="Poppins"/>
              </a:defRPr>
            </a:lvl1pPr>
          </a:lstStyle>
          <a:p>
            <a:pPr/>
            <a:r>
              <a:t>THANK YOU</a:t>
            </a:r>
          </a:p>
        </p:txBody>
      </p:sp>
      <p:sp>
        <p:nvSpPr>
          <p:cNvPr id="563" name="TextBox 4"/>
          <p:cNvSpPr txBox="1"/>
          <p:nvPr/>
        </p:nvSpPr>
        <p:spPr>
          <a:xfrm rot="16200000">
            <a:off x="-375447" y="5357949"/>
            <a:ext cx="2287665" cy="243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pc="150" sz="1000">
                <a:solidFill>
                  <a:srgbClr val="808080"/>
                </a:solidFill>
                <a:latin typeface="Poppins"/>
                <a:ea typeface="Poppins"/>
                <a:cs typeface="Poppins"/>
                <a:sym typeface="Poppins"/>
              </a:defRPr>
            </a:lvl1pPr>
          </a:lstStyle>
          <a:p>
            <a:pPr/>
            <a:r>
              <a:t>RESURRECTION</a:t>
            </a:r>
          </a:p>
        </p:txBody>
      </p:sp>
      <p:sp>
        <p:nvSpPr>
          <p:cNvPr id="564" name="Straight Connector 5"/>
          <p:cNvSpPr/>
          <p:nvPr/>
        </p:nvSpPr>
        <p:spPr>
          <a:xfrm flipV="1">
            <a:off x="773422" y="3004456"/>
            <a:ext cx="2" cy="1285862"/>
          </a:xfrm>
          <a:prstGeom prst="line">
            <a:avLst/>
          </a:prstGeom>
          <a:ln w="6350">
            <a:solidFill>
              <a:srgbClr val="808080"/>
            </a:solidFill>
            <a:miter/>
          </a:ln>
        </p:spPr>
        <p:txBody>
          <a:bodyPr lIns="45718" tIns="45718" rIns="45718" bIns="45718"/>
          <a:lstStyle/>
          <a:p>
            <a:pPr/>
          </a:p>
        </p:txBody>
      </p:sp>
      <p:sp>
        <p:nvSpPr>
          <p:cNvPr id="565" name="TextBox 6"/>
          <p:cNvSpPr txBox="1"/>
          <p:nvPr/>
        </p:nvSpPr>
        <p:spPr>
          <a:xfrm rot="5400000">
            <a:off x="10270389" y="2988673"/>
            <a:ext cx="2287664" cy="243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pc="150" sz="1000">
                <a:solidFill>
                  <a:srgbClr val="808080"/>
                </a:solidFill>
                <a:latin typeface="Poppins"/>
                <a:ea typeface="Poppins"/>
                <a:cs typeface="Poppins"/>
                <a:sym typeface="Poppins"/>
              </a:defRPr>
            </a:lvl1pPr>
          </a:lstStyle>
          <a:p>
            <a:pPr/>
            <a:r>
              <a:t>RESURRECTION</a:t>
            </a:r>
          </a:p>
        </p:txBody>
      </p:sp>
      <p:sp>
        <p:nvSpPr>
          <p:cNvPr id="566" name="Straight Connector 7"/>
          <p:cNvSpPr/>
          <p:nvPr/>
        </p:nvSpPr>
        <p:spPr>
          <a:xfrm flipV="1">
            <a:off x="11409181" y="4300144"/>
            <a:ext cx="2" cy="1285862"/>
          </a:xfrm>
          <a:prstGeom prst="line">
            <a:avLst/>
          </a:prstGeom>
          <a:ln w="6350">
            <a:solidFill>
              <a:srgbClr val="808080"/>
            </a:solidFill>
            <a:miter/>
          </a:ln>
        </p:spPr>
        <p:txBody>
          <a:bodyPr lIns="45718" tIns="45718" rIns="45718" bIns="45718"/>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211"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sp>
        <p:nvSpPr>
          <p:cNvPr id="212" name="Advancing The Kingdom Agenda"/>
          <p:cNvSpPr txBox="1"/>
          <p:nvPr/>
        </p:nvSpPr>
        <p:spPr>
          <a:xfrm>
            <a:off x="3975796" y="2062303"/>
            <a:ext cx="7991204" cy="117737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28600" indent="-228600">
              <a:lnSpc>
                <a:spcPct val="90000"/>
              </a:lnSpc>
              <a:spcBef>
                <a:spcPts val="1000"/>
              </a:spcBef>
              <a:buSzPct val="100000"/>
              <a:buFont typeface="Arial"/>
              <a:buChar char="•"/>
              <a:defRPr b="1" sz="2800"/>
            </a:pPr>
          </a:p>
          <a:p>
            <a:pPr>
              <a:lnSpc>
                <a:spcPct val="90000"/>
              </a:lnSpc>
              <a:spcBef>
                <a:spcPts val="1000"/>
              </a:spcBef>
              <a:defRPr sz="4400"/>
            </a:pPr>
            <a:r>
              <a:t>Advancing The Kingdom Agenda</a:t>
            </a:r>
          </a:p>
        </p:txBody>
      </p:sp>
      <p:sp>
        <p:nvSpPr>
          <p:cNvPr id="213" name="OUR THEME FOR THE YEAR"/>
          <p:cNvSpPr txBox="1"/>
          <p:nvPr/>
        </p:nvSpPr>
        <p:spPr>
          <a:xfrm>
            <a:off x="3990292" y="1542903"/>
            <a:ext cx="6813726" cy="68360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nSpc>
                <a:spcPct val="90000"/>
              </a:lnSpc>
              <a:defRPr b="1" sz="4700"/>
            </a:lvl1pPr>
          </a:lstStyle>
          <a:p>
            <a:pPr/>
            <a:r>
              <a:t>OUR THEME FOR THE YEAR</a:t>
            </a:r>
          </a:p>
        </p:txBody>
      </p:sp>
      <p:pic>
        <p:nvPicPr>
          <p:cNvPr id="214"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pic>
        <p:nvPicPr>
          <p:cNvPr id="215"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218"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sp>
        <p:nvSpPr>
          <p:cNvPr id="219" name="Familiarize Yourself with the 3 statements (use it everywhere you go, make sure all events, meetings, and purposes meet this criteria)"/>
          <p:cNvSpPr txBox="1"/>
          <p:nvPr/>
        </p:nvSpPr>
        <p:spPr>
          <a:xfrm>
            <a:off x="3975796" y="2062303"/>
            <a:ext cx="7991204" cy="369559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28600" indent="-228600">
              <a:lnSpc>
                <a:spcPct val="90000"/>
              </a:lnSpc>
              <a:spcBef>
                <a:spcPts val="1000"/>
              </a:spcBef>
              <a:buSzPct val="100000"/>
              <a:buFont typeface="Arial"/>
              <a:buChar char="•"/>
              <a:defRPr b="1" sz="2800"/>
            </a:pPr>
          </a:p>
          <a:p>
            <a:pPr>
              <a:lnSpc>
                <a:spcPct val="90000"/>
              </a:lnSpc>
              <a:spcBef>
                <a:spcPts val="1000"/>
              </a:spcBef>
              <a:defRPr sz="4400"/>
            </a:pPr>
            <a:r>
              <a:t>Familiarize Yourself with the</a:t>
            </a:r>
            <a:r>
              <a:t> Theme of the Year</a:t>
            </a:r>
            <a:r>
              <a:t> (use it everywhere you go, make sure all events, meetings, and purposes meet this criteria)</a:t>
            </a:r>
          </a:p>
        </p:txBody>
      </p:sp>
      <p:pic>
        <p:nvPicPr>
          <p:cNvPr id="220"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pic>
        <p:nvPicPr>
          <p:cNvPr id="221"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224"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sp>
        <p:nvSpPr>
          <p:cNvPr id="225" name="Familiarize Yourself with the 3 statements (use it everywhere you go, make sure all events, meetings, and purposes meet this criteria)…"/>
          <p:cNvSpPr txBox="1"/>
          <p:nvPr/>
        </p:nvSpPr>
        <p:spPr>
          <a:xfrm>
            <a:off x="3975796" y="1478361"/>
            <a:ext cx="7991204" cy="428832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28600" indent="-228600">
              <a:lnSpc>
                <a:spcPct val="90000"/>
              </a:lnSpc>
              <a:spcBef>
                <a:spcPts val="1000"/>
              </a:spcBef>
              <a:buSzPct val="100000"/>
              <a:buFont typeface="Arial"/>
              <a:buChar char="•"/>
              <a:defRPr b="1" sz="2800"/>
            </a:pPr>
          </a:p>
          <a:p>
            <a:pPr marL="228600" indent="-228600">
              <a:lnSpc>
                <a:spcPct val="90000"/>
              </a:lnSpc>
              <a:spcBef>
                <a:spcPts val="1000"/>
              </a:spcBef>
              <a:buSzPct val="100000"/>
              <a:buFont typeface="Arial"/>
              <a:buChar char="•"/>
              <a:defRPr b="1" sz="2800"/>
            </a:pPr>
          </a:p>
          <a:p>
            <a:pPr marL="228600" indent="-228600">
              <a:lnSpc>
                <a:spcPct val="90000"/>
              </a:lnSpc>
              <a:spcBef>
                <a:spcPts val="1000"/>
              </a:spcBef>
              <a:buSzPct val="100000"/>
              <a:buFont typeface="Arial"/>
              <a:buChar char="•"/>
              <a:defRPr b="1" sz="3600" u="sng"/>
            </a:pPr>
            <a:r>
              <a:t>Familiarize Yourself</a:t>
            </a:r>
            <a:r>
              <a:rPr b="0" u="none"/>
              <a:t> with</a:t>
            </a:r>
            <a:r>
              <a:rPr b="0" u="none"/>
              <a:t> the</a:t>
            </a:r>
            <a:r>
              <a:rPr b="0" u="none"/>
              <a:t> </a:t>
            </a:r>
            <a:r>
              <a:rPr b="0" u="none"/>
              <a:t>Theme</a:t>
            </a:r>
            <a:r>
              <a:rPr b="0" u="none"/>
              <a:t> (use it everywhere you go, make sure all events, meetings, and purposes meet this criteria)</a:t>
            </a:r>
          </a:p>
          <a:p>
            <a:pPr marL="228600" indent="-228600">
              <a:lnSpc>
                <a:spcPct val="90000"/>
              </a:lnSpc>
              <a:spcBef>
                <a:spcPts val="1000"/>
              </a:spcBef>
              <a:buSzPct val="100000"/>
              <a:buFont typeface="Arial"/>
              <a:buChar char="•"/>
              <a:defRPr b="1" sz="3600" u="sng"/>
            </a:pPr>
            <a:r>
              <a:t>Plan with Purpose</a:t>
            </a:r>
            <a:r>
              <a:rPr b="0" u="none"/>
              <a:t> (everything you do this year has to reflect th</a:t>
            </a:r>
            <a:r>
              <a:rPr b="0" u="none"/>
              <a:t>e Theme</a:t>
            </a:r>
            <a:r>
              <a:rPr b="0" u="none"/>
              <a:t>)</a:t>
            </a:r>
          </a:p>
        </p:txBody>
      </p:sp>
      <p:pic>
        <p:nvPicPr>
          <p:cNvPr id="226"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pic>
        <p:nvPicPr>
          <p:cNvPr id="227"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Rectangle 2"/>
          <p:cNvSpPr/>
          <p:nvPr/>
        </p:nvSpPr>
        <p:spPr>
          <a:xfrm>
            <a:off x="3713324" y="1275976"/>
            <a:ext cx="7991204" cy="1120909"/>
          </a:xfrm>
          <a:prstGeom prst="rect">
            <a:avLst/>
          </a:prstGeom>
          <a:solidFill>
            <a:srgbClr val="FAC11C"/>
          </a:solidFill>
          <a:ln w="12700">
            <a:miter lim="400000"/>
          </a:ln>
        </p:spPr>
        <p:txBody>
          <a:bodyPr lIns="45718" tIns="45718" rIns="45718" bIns="45718" anchor="ctr"/>
          <a:lstStyle/>
          <a:p>
            <a:pPr algn="ctr">
              <a:defRPr>
                <a:solidFill>
                  <a:srgbClr val="FFFFFF"/>
                </a:solidFill>
              </a:defRPr>
            </a:pPr>
          </a:p>
        </p:txBody>
      </p:sp>
      <p:pic>
        <p:nvPicPr>
          <p:cNvPr id="230" name="Leadership title page.png" descr="Leadership title page.png"/>
          <p:cNvPicPr>
            <a:picLocks noChangeAspect="1"/>
          </p:cNvPicPr>
          <p:nvPr/>
        </p:nvPicPr>
        <p:blipFill>
          <a:blip r:embed="rId2">
            <a:extLst/>
          </a:blip>
          <a:srcRect l="11544" t="0" r="57169" b="0"/>
          <a:stretch>
            <a:fillRect/>
          </a:stretch>
        </p:blipFill>
        <p:spPr>
          <a:xfrm>
            <a:off x="-99123" y="0"/>
            <a:ext cx="3814357" cy="6858001"/>
          </a:xfrm>
          <a:prstGeom prst="rect">
            <a:avLst/>
          </a:prstGeom>
          <a:ln w="12700">
            <a:miter lim="400000"/>
          </a:ln>
        </p:spPr>
      </p:pic>
      <p:sp>
        <p:nvSpPr>
          <p:cNvPr id="231" name="Familiarize Yourself with the 3 statements (use it everywhere you go, make sure all events, meetings, and purposes meet this criteria)…"/>
          <p:cNvSpPr txBox="1"/>
          <p:nvPr/>
        </p:nvSpPr>
        <p:spPr>
          <a:xfrm>
            <a:off x="3975796" y="1300303"/>
            <a:ext cx="7991204" cy="46429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90000"/>
              </a:lnSpc>
              <a:spcBef>
                <a:spcPts val="1000"/>
              </a:spcBef>
              <a:defRPr b="1" sz="3200"/>
            </a:pPr>
          </a:p>
          <a:p>
            <a:pPr marL="228599" indent="-228599">
              <a:lnSpc>
                <a:spcPct val="90000"/>
              </a:lnSpc>
              <a:spcBef>
                <a:spcPts val="1000"/>
              </a:spcBef>
              <a:buSzPct val="100000"/>
              <a:buFont typeface="Arial"/>
              <a:buChar char="•"/>
              <a:defRPr b="1" sz="3200"/>
            </a:pPr>
          </a:p>
          <a:p>
            <a:pPr marL="228599" indent="-228599">
              <a:lnSpc>
                <a:spcPct val="90000"/>
              </a:lnSpc>
              <a:spcBef>
                <a:spcPts val="1000"/>
              </a:spcBef>
              <a:buSzPct val="100000"/>
              <a:buFont typeface="Arial"/>
              <a:buChar char="•"/>
              <a:defRPr b="1" sz="3200" u="sng"/>
            </a:pPr>
            <a:r>
              <a:t>Familiarize Yourself</a:t>
            </a:r>
            <a:r>
              <a:rPr b="0" u="none"/>
              <a:t> with the </a:t>
            </a:r>
            <a:r>
              <a:rPr b="0" u="none"/>
              <a:t>Theme</a:t>
            </a:r>
            <a:r>
              <a:rPr b="0" u="none"/>
              <a:t> (use it everywhere you go, make sure all events, meetings, and purposes meet this criteria)</a:t>
            </a:r>
          </a:p>
          <a:p>
            <a:pPr marL="228599" indent="-228599">
              <a:lnSpc>
                <a:spcPct val="90000"/>
              </a:lnSpc>
              <a:spcBef>
                <a:spcPts val="1000"/>
              </a:spcBef>
              <a:buSzPct val="100000"/>
              <a:buFont typeface="Arial"/>
              <a:buChar char="•"/>
              <a:defRPr b="1" sz="3200" u="sng"/>
            </a:pPr>
            <a:r>
              <a:t>Plan with Purpose</a:t>
            </a:r>
            <a:r>
              <a:rPr b="0" u="none"/>
              <a:t> (everything you do this year has to reflect th</a:t>
            </a:r>
            <a:r>
              <a:rPr b="0" u="none"/>
              <a:t>e Theme</a:t>
            </a:r>
            <a:r>
              <a:rPr b="0" u="none"/>
              <a:t>)</a:t>
            </a:r>
          </a:p>
          <a:p>
            <a:pPr marL="228599" indent="-228599">
              <a:lnSpc>
                <a:spcPct val="90000"/>
              </a:lnSpc>
              <a:spcBef>
                <a:spcPts val="1000"/>
              </a:spcBef>
              <a:buSzPct val="100000"/>
              <a:buFont typeface="Arial"/>
              <a:buChar char="•"/>
              <a:defRPr b="1" sz="3200" u="sng"/>
            </a:pPr>
            <a:r>
              <a:t>Plan Conservatively</a:t>
            </a:r>
            <a:r>
              <a:rPr b="0" u="none"/>
              <a:t> (our focus is to make a difference even financially)</a:t>
            </a:r>
          </a:p>
        </p:txBody>
      </p:sp>
      <p:pic>
        <p:nvPicPr>
          <p:cNvPr id="232" name="Rez Logo Black.png" descr="Rez Logo Black.png"/>
          <p:cNvPicPr>
            <a:picLocks noChangeAspect="1"/>
          </p:cNvPicPr>
          <p:nvPr/>
        </p:nvPicPr>
        <p:blipFill>
          <a:blip r:embed="rId3">
            <a:extLst/>
          </a:blip>
          <a:stretch>
            <a:fillRect/>
          </a:stretch>
        </p:blipFill>
        <p:spPr>
          <a:xfrm>
            <a:off x="11342092" y="6038524"/>
            <a:ext cx="655209" cy="655208"/>
          </a:xfrm>
          <a:prstGeom prst="rect">
            <a:avLst/>
          </a:prstGeom>
          <a:ln w="12700">
            <a:miter lim="400000"/>
          </a:ln>
        </p:spPr>
      </p:pic>
      <p:pic>
        <p:nvPicPr>
          <p:cNvPr id="233" name="Focus3.png" descr="Focus3.png"/>
          <p:cNvPicPr>
            <a:picLocks noChangeAspect="1"/>
          </p:cNvPicPr>
          <p:nvPr/>
        </p:nvPicPr>
        <p:blipFill>
          <a:blip r:embed="rId4">
            <a:extLst/>
          </a:blip>
          <a:stretch>
            <a:fillRect/>
          </a:stretch>
        </p:blipFill>
        <p:spPr>
          <a:xfrm>
            <a:off x="-729081" y="-969911"/>
            <a:ext cx="4432328" cy="7879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Custom Design">
  <a:themeElements>
    <a:clrScheme name="Custom Design">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Custom Design">
      <a:majorFont>
        <a:latin typeface="Helvetica"/>
        <a:ea typeface="Helvetica"/>
        <a:cs typeface="Helvetica"/>
      </a:majorFont>
      <a:minorFont>
        <a:latin typeface="Calibri"/>
        <a:ea typeface="Calibri"/>
        <a:cs typeface="Calibri"/>
      </a:minorFont>
    </a:fontScheme>
    <a:fmtScheme name="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Custom Design">
  <a:themeElements>
    <a:clrScheme name="Custom Design">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Custom Design">
      <a:majorFont>
        <a:latin typeface="Helvetica"/>
        <a:ea typeface="Helvetica"/>
        <a:cs typeface="Helvetica"/>
      </a:majorFont>
      <a:minorFont>
        <a:latin typeface="Calibri"/>
        <a:ea typeface="Calibri"/>
        <a:cs typeface="Calibri"/>
      </a:minorFont>
    </a:fontScheme>
    <a:fmtScheme name="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