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ctr" defTabSz="82153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 b="def" i="def"/>
      <a:tcStyle>
        <a:tcBdr/>
        <a:fill>
          <a:solidFill>
            <a:srgbClr val="E9EFFF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 b="def" i="def"/>
      <a:tcStyle>
        <a:tcBdr/>
        <a:fill>
          <a:solidFill>
            <a:srgbClr val="E7FAE7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 b="def" i="def"/>
      <a:tcStyle>
        <a:tcBdr/>
        <a:fill>
          <a:solidFill>
            <a:srgbClr val="FFECFB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/>
          </p:nvPr>
        </p:nvSpPr>
        <p:spPr>
          <a:xfrm>
            <a:off x="1298276" y="4927600"/>
            <a:ext cx="21863647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pc="-408" sz="10200"/>
            </a:lvl1pPr>
            <a:lvl2pPr algn="ctr" defTabSz="1160858">
              <a:defRPr spc="-408" sz="10200"/>
            </a:lvl2pPr>
            <a:lvl3pPr algn="ctr" defTabSz="1160858">
              <a:defRPr spc="-408" sz="10200"/>
            </a:lvl3pPr>
            <a:lvl4pPr algn="ctr" defTabSz="1160858">
              <a:defRPr spc="-408" sz="10200"/>
            </a:lvl4pPr>
            <a:lvl5pPr algn="ctr" defTabSz="1160858">
              <a:defRPr spc="-408" sz="10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95400" y="8117284"/>
            <a:ext cx="21869400" cy="592457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00"/>
            </a:lvl1pPr>
            <a:lvl2pPr algn="ctr" defTabSz="490727">
              <a:spcBef>
                <a:spcPts val="2600"/>
              </a:spcBef>
              <a:defRPr spc="-88" sz="2900"/>
            </a:lvl2pPr>
            <a:lvl3pPr algn="ctr" defTabSz="490727">
              <a:spcBef>
                <a:spcPts val="2600"/>
              </a:spcBef>
              <a:defRPr spc="-88" sz="2900"/>
            </a:lvl3pPr>
            <a:lvl4pPr algn="ctr" defTabSz="490727">
              <a:spcBef>
                <a:spcPts val="2600"/>
              </a:spcBef>
              <a:defRPr spc="-88" sz="2900"/>
            </a:lvl4pPr>
            <a:lvl5pPr algn="ctr" defTabSz="490727">
              <a:spcBef>
                <a:spcPts val="2600"/>
              </a:spcBef>
              <a:defRPr spc="-88" sz="2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Body Level One…"/>
          <p:cNvSpPr txBox="1"/>
          <p:nvPr>
            <p:ph type="body" sz="half" idx="21"/>
          </p:nvPr>
        </p:nvSpPr>
        <p:spPr>
          <a:xfrm>
            <a:off x="1295400" y="3587043"/>
            <a:ext cx="21869400" cy="4730169"/>
          </a:xfrm>
          <a:prstGeom prst="rect">
            <a:avLst/>
          </a:prstGeom>
        </p:spPr>
        <p:txBody>
          <a:bodyPr anchor="b"/>
          <a:lstStyle/>
          <a:p>
            <a:pPr lvl="4" indent="2743200" algn="ctr" defTabSz="825500">
              <a:lnSpc>
                <a:spcPct val="70000"/>
              </a:lnSpc>
              <a:defRPr spc="-500" sz="22400"/>
            </a:pP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2252673" y="10353078"/>
            <a:ext cx="20691416" cy="567946"/>
          </a:xfrm>
          <a:prstGeom prst="rect">
            <a:avLst/>
          </a:prstGeom>
        </p:spPr>
        <p:txBody>
          <a:bodyPr/>
          <a:lstStyle>
            <a:lvl1pPr>
              <a:defRPr spc="-84" sz="2800"/>
            </a:lvl1pPr>
            <a:lvl2pPr>
              <a:defRPr spc="-84" sz="2800"/>
            </a:lvl2pPr>
            <a:lvl3pPr>
              <a:defRPr spc="-84" sz="2800"/>
            </a:lvl3pPr>
            <a:lvl4pPr>
              <a:defRPr spc="-84" sz="2800"/>
            </a:lvl4pPr>
            <a:lvl5pPr>
              <a:defRPr spc="-84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132" name="Body Level One…"/>
          <p:cNvSpPr txBox="1"/>
          <p:nvPr>
            <p:ph type="body" sz="half" idx="21"/>
          </p:nvPr>
        </p:nvSpPr>
        <p:spPr>
          <a:xfrm>
            <a:off x="1439912" y="4332885"/>
            <a:ext cx="21504176" cy="5497469"/>
          </a:xfrm>
          <a:prstGeom prst="rect">
            <a:avLst/>
          </a:prstGeom>
        </p:spPr>
        <p:txBody>
          <a:bodyPr anchor="b"/>
          <a:lstStyle/>
          <a:p>
            <a:pPr lvl="4" indent="2028825" defTabSz="1160858">
              <a:lnSpc>
                <a:spcPct val="70000"/>
              </a:lnSpc>
              <a:defRPr spc="-600" sz="13300"/>
            </a:pP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2" y="-525806"/>
            <a:ext cx="12065002" cy="7782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2" y="6384783"/>
            <a:ext cx="12065002" cy="8048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95400" y="9268776"/>
            <a:ext cx="21869400" cy="14227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2"/>
            <a:ext cx="20573999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295400" y="3743016"/>
            <a:ext cx="11442700" cy="53340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Subtitle"/>
          <p:cNvSpPr txBox="1"/>
          <p:nvPr>
            <p:ph type="body" sz="quarter" idx="2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idx="22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300"/>
              </a:spcBef>
              <a:defRPr cap="none" spc="0" sz="4000"/>
            </a:pP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Body Level One…"/>
          <p:cNvSpPr txBox="1"/>
          <p:nvPr>
            <p:ph type="body" idx="21"/>
          </p:nvPr>
        </p:nvSpPr>
        <p:spPr>
          <a:xfrm>
            <a:off x="1295400" y="5270500"/>
            <a:ext cx="21869400" cy="7135318"/>
          </a:xfrm>
          <a:prstGeom prst="rect">
            <a:avLst/>
          </a:prstGeom>
        </p:spPr>
        <p:txBody>
          <a:bodyPr numCol="2" spcCol="1093469"/>
          <a:lstStyle/>
          <a:p>
            <a:pPr>
              <a:spcBef>
                <a:spcPts val="3300"/>
              </a:spcBef>
              <a:defRPr cap="none" spc="0" sz="4000"/>
            </a:pP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2"/>
            <a:ext cx="2056146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cap="none" spc="0" sz="4000"/>
            </a:lvl1pPr>
            <a:lvl2pPr>
              <a:spcBef>
                <a:spcPts val="3300"/>
              </a:spcBef>
              <a:defRPr cap="none" spc="0" sz="4000"/>
            </a:lvl2pPr>
            <a:lvl3pPr>
              <a:spcBef>
                <a:spcPts val="3300"/>
              </a:spcBef>
              <a:defRPr cap="none" spc="0" sz="4000"/>
            </a:lvl3pPr>
            <a:lvl4pPr>
              <a:spcBef>
                <a:spcPts val="3300"/>
              </a:spcBef>
              <a:defRPr cap="none" spc="0" sz="4000"/>
            </a:lvl4pPr>
            <a:lvl5pPr>
              <a:spcBef>
                <a:spcPts val="3300"/>
              </a:spcBef>
              <a:defRPr cap="none" spc="0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67" name="Author and Date"/>
          <p:cNvSpPr txBox="1"/>
          <p:nvPr>
            <p:ph type="body" sz="quarter" idx="22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200"/>
              </a:spcBef>
              <a:defRPr spc="-100" sz="20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Title Text</a:t>
            </a:r>
          </a:p>
        </p:txBody>
      </p:sp>
      <p:sp>
        <p:nvSpPr>
          <p:cNvPr id="69" name="Slide Subtitle"/>
          <p:cNvSpPr txBox="1"/>
          <p:nvPr>
            <p:ph type="body" sz="quarter" idx="23"/>
          </p:nvPr>
        </p:nvSpPr>
        <p:spPr>
          <a:xfrm>
            <a:off x="1295399" y="4092575"/>
            <a:ext cx="11442703" cy="678373"/>
          </a:xfrm>
          <a:prstGeom prst="rect">
            <a:avLst/>
          </a:prstGeom>
        </p:spPr>
        <p:txBody>
          <a:bodyPr/>
          <a:lstStyle/>
          <a:p>
            <a:pPr defTabSz="566673">
              <a:defRPr spc="-200" sz="3300"/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Title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Subtitle"/>
          <p:cNvSpPr txBox="1"/>
          <p:nvPr>
            <p:ph type="body" sz="quarter" idx="2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89" name="Title Text"/>
          <p:cNvSpPr txBox="1"/>
          <p:nvPr>
            <p:ph type="title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pc="-58" sz="20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Agenda Subtitle"/>
          <p:cNvSpPr txBox="1"/>
          <p:nvPr>
            <p:ph type="body" sz="quarter" idx="2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</a:p>
        </p:txBody>
      </p:sp>
      <p:sp>
        <p:nvSpPr>
          <p:cNvPr id="99" name="Body Level One…"/>
          <p:cNvSpPr txBox="1"/>
          <p:nvPr>
            <p:ph type="body" idx="22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/>
          <a:p>
            <a:pPr defTabSz="825500">
              <a:spcBef>
                <a:spcPts val="3200"/>
              </a:spcBef>
              <a:defRPr cap="none" spc="-100" sz="5400" u="sng"/>
            </a:pP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/>
            </a:pPr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98349" y="9268776"/>
            <a:ext cx="21869402" cy="140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pc="0"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65" strike="noStrike" sz="133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ental Health and wellness"/>
          <p:cNvSpPr txBox="1"/>
          <p:nvPr>
            <p:ph type="ctrTitle"/>
          </p:nvPr>
        </p:nvSpPr>
        <p:spPr>
          <a:xfrm>
            <a:off x="1298349" y="2567506"/>
            <a:ext cx="21869402" cy="6516169"/>
          </a:xfrm>
          <a:prstGeom prst="rect">
            <a:avLst/>
          </a:prstGeom>
        </p:spPr>
        <p:txBody>
          <a:bodyPr/>
          <a:lstStyle>
            <a:lvl1pPr>
              <a:defRPr spc="-800" sz="15800"/>
            </a:lvl1pPr>
          </a:lstStyle>
          <a:p>
            <a:pPr/>
            <a:r>
              <a:t>Mental Health and wellness</a:t>
            </a:r>
          </a:p>
        </p:txBody>
      </p:sp>
      <p:sp>
        <p:nvSpPr>
          <p:cNvPr id="168" name="Dr. Margo Delagarza"/>
          <p:cNvSpPr txBox="1"/>
          <p:nvPr>
            <p:ph type="subTitle" sz="quarter" idx="1"/>
          </p:nvPr>
        </p:nvSpPr>
        <p:spPr>
          <a:xfrm>
            <a:off x="1298349" y="9268776"/>
            <a:ext cx="21869402" cy="1402243"/>
          </a:xfrm>
          <a:prstGeom prst="rect">
            <a:avLst/>
          </a:prstGeom>
        </p:spPr>
        <p:txBody>
          <a:bodyPr/>
          <a:lstStyle>
            <a:lvl1pPr>
              <a:defRPr spc="-200" sz="5200"/>
            </a:lvl1pPr>
          </a:lstStyle>
          <a:p>
            <a:pPr/>
            <a:r>
              <a:t>Dr. Margo Delagarza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satOff val="-50098"/>
            <a:lumOff val="-1501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What Time is i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Time is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human               being"/>
          <p:cNvSpPr txBox="1"/>
          <p:nvPr>
            <p:ph type="title"/>
          </p:nvPr>
        </p:nvSpPr>
        <p:spPr>
          <a:xfrm>
            <a:off x="1661290" y="1092125"/>
            <a:ext cx="21869402" cy="2881785"/>
          </a:xfrm>
          <a:prstGeom prst="rect">
            <a:avLst/>
          </a:prstGeom>
        </p:spPr>
        <p:txBody>
          <a:bodyPr/>
          <a:lstStyle>
            <a:lvl1pPr>
              <a:defRPr spc="-700" sz="15700"/>
            </a:lvl1pPr>
          </a:lstStyle>
          <a:p>
            <a:pPr/>
            <a:r>
              <a:t>   human               being</a:t>
            </a:r>
          </a:p>
        </p:txBody>
      </p:sp>
      <p:sp>
        <p:nvSpPr>
          <p:cNvPr id="192" name="thoughts…"/>
          <p:cNvSpPr txBox="1"/>
          <p:nvPr>
            <p:ph type="body" sz="half" idx="4294967295"/>
          </p:nvPr>
        </p:nvSpPr>
        <p:spPr>
          <a:xfrm>
            <a:off x="2889637" y="4298789"/>
            <a:ext cx="21869402" cy="4983291"/>
          </a:xfrm>
          <a:prstGeom prst="rect">
            <a:avLst/>
          </a:prstGeom>
        </p:spPr>
        <p:txBody>
          <a:bodyPr/>
          <a:lstStyle/>
          <a:p>
            <a:pPr>
              <a:defRPr spc="-300" sz="6800"/>
            </a:pPr>
            <a:r>
              <a:t>thoughts</a:t>
            </a:r>
            <a:endParaRPr spc="-204"/>
          </a:p>
          <a:p>
            <a:pPr>
              <a:defRPr spc="-300" sz="6800"/>
            </a:pPr>
            <a:r>
              <a:t>emotions</a:t>
            </a:r>
            <a:endParaRPr spc="-204"/>
          </a:p>
          <a:p>
            <a:pPr>
              <a:defRPr spc="-300" sz="6800"/>
            </a:pPr>
            <a:r>
              <a:t>body</a:t>
            </a:r>
            <a:endParaRPr spc="-204"/>
          </a:p>
          <a:p>
            <a:pPr>
              <a:defRPr spc="-300" sz="6800"/>
            </a:pPr>
            <a:r>
              <a:t>material world</a:t>
            </a:r>
          </a:p>
        </p:txBody>
      </p:sp>
      <p:grpSp>
        <p:nvGrpSpPr>
          <p:cNvPr id="195" name="?"/>
          <p:cNvGrpSpPr/>
          <p:nvPr/>
        </p:nvGrpSpPr>
        <p:grpSpPr>
          <a:xfrm>
            <a:off x="15757188" y="4567537"/>
            <a:ext cx="3306316" cy="4120370"/>
            <a:chOff x="0" y="0"/>
            <a:chExt cx="3306314" cy="4120369"/>
          </a:xfrm>
        </p:grpSpPr>
        <p:sp>
          <p:nvSpPr>
            <p:cNvPr id="193" name="Quote Bubble"/>
            <p:cNvSpPr/>
            <p:nvPr/>
          </p:nvSpPr>
          <p:spPr>
            <a:xfrm>
              <a:off x="0" y="0"/>
              <a:ext cx="3306315" cy="4120370"/>
            </a:xfrm>
            <a:prstGeom prst="wedgeEllipseCallout">
              <a:avLst>
                <a:gd name="adj1" fmla="val -49385"/>
                <a:gd name="adj2" fmla="val 57901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pc="-186" sz="9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?"/>
            <p:cNvSpPr txBox="1"/>
            <p:nvPr/>
          </p:nvSpPr>
          <p:spPr>
            <a:xfrm>
              <a:off x="484198" y="1234240"/>
              <a:ext cx="2337918" cy="1651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pc="-186" sz="9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be not of this world"/>
          <p:cNvSpPr txBox="1"/>
          <p:nvPr>
            <p:ph type="title"/>
          </p:nvPr>
        </p:nvSpPr>
        <p:spPr>
          <a:xfrm>
            <a:off x="1609020" y="3799061"/>
            <a:ext cx="21869402" cy="6117878"/>
          </a:xfrm>
          <a:prstGeom prst="rect">
            <a:avLst/>
          </a:prstGeom>
        </p:spPr>
        <p:txBody>
          <a:bodyPr/>
          <a:lstStyle>
            <a:lvl1pPr algn="ctr">
              <a:defRPr spc="-600" sz="12600"/>
            </a:lvl1pPr>
          </a:lstStyle>
          <a:p>
            <a:pPr/>
            <a:r>
              <a:t>be not of this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onjudgmental…"/>
          <p:cNvSpPr txBox="1"/>
          <p:nvPr>
            <p:ph type="title"/>
          </p:nvPr>
        </p:nvSpPr>
        <p:spPr>
          <a:xfrm>
            <a:off x="1295400" y="1601058"/>
            <a:ext cx="21869400" cy="9611885"/>
          </a:xfrm>
          <a:prstGeom prst="rect">
            <a:avLst/>
          </a:prstGeom>
        </p:spPr>
        <p:txBody>
          <a:bodyPr/>
          <a:lstStyle/>
          <a:p>
            <a:pPr defTabSz="792479">
              <a:defRPr spc="-500" sz="11100"/>
            </a:pPr>
            <a:r>
              <a:t>nonjudgmental</a:t>
            </a:r>
            <a:endParaRPr spc="-444"/>
          </a:p>
          <a:p>
            <a:pPr defTabSz="792479">
              <a:defRPr spc="-444" sz="11100"/>
            </a:pPr>
          </a:p>
          <a:p>
            <a:pPr defTabSz="792479">
              <a:defRPr spc="-500" sz="11100"/>
            </a:pPr>
            <a:r>
              <a:t>authentic - be true to yourself </a:t>
            </a:r>
            <a:endParaRPr spc="-444"/>
          </a:p>
          <a:p>
            <a:pPr defTabSz="792479">
              <a:defRPr spc="-444" sz="11100"/>
            </a:pPr>
          </a:p>
          <a:p>
            <a:pPr defTabSz="792479">
              <a:defRPr spc="-500" sz="11100"/>
            </a:pPr>
            <a:r>
              <a:t>emotionally safe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eing the best version of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500"/>
            </a:lvl1pPr>
          </a:lstStyle>
          <a:p>
            <a:pPr/>
            <a:r>
              <a:t>being the best version of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healing your wou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600" sz="13700"/>
            </a:lvl1pPr>
          </a:lstStyle>
          <a:p>
            <a:pPr/>
            <a:r>
              <a:t>healing your wounds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ognitive Behavioral Therapy…"/>
          <p:cNvSpPr txBox="1"/>
          <p:nvPr>
            <p:ph type="title"/>
          </p:nvPr>
        </p:nvSpPr>
        <p:spPr>
          <a:xfrm>
            <a:off x="541226" y="555837"/>
            <a:ext cx="22623574" cy="11676169"/>
          </a:xfrm>
          <a:prstGeom prst="rect">
            <a:avLst/>
          </a:prstGeom>
        </p:spPr>
        <p:txBody>
          <a:bodyPr/>
          <a:lstStyle/>
          <a:p>
            <a:pPr defTabSz="759459">
              <a:defRPr spc="-400" sz="9300"/>
            </a:pPr>
            <a:r>
              <a:t>Cognitive Behavioral Therapy</a:t>
            </a:r>
            <a:endParaRPr spc="-375"/>
          </a:p>
          <a:p>
            <a:pPr defTabSz="759459">
              <a:defRPr spc="-375" sz="9300"/>
            </a:pPr>
          </a:p>
          <a:p>
            <a:pPr defTabSz="759459">
              <a:defRPr spc="-400" sz="9300"/>
            </a:pPr>
            <a:r>
              <a:t>Dialectical Behavior Therapy</a:t>
            </a:r>
            <a:endParaRPr spc="-375"/>
          </a:p>
          <a:p>
            <a:pPr defTabSz="759459">
              <a:defRPr spc="-375" sz="9300"/>
            </a:pPr>
          </a:p>
          <a:p>
            <a:pPr defTabSz="759459">
              <a:defRPr spc="-400" sz="9300"/>
            </a:pPr>
            <a:r>
              <a:t>Mindfulness </a:t>
            </a:r>
            <a:endParaRPr spc="-375"/>
          </a:p>
          <a:p>
            <a:pPr defTabSz="759459">
              <a:defRPr spc="-375" sz="9300"/>
            </a:pPr>
          </a:p>
          <a:p>
            <a:pPr defTabSz="759459">
              <a:defRPr spc="-400" sz="9300"/>
            </a:pPr>
            <a:r>
              <a:t>EMDR-eye movement desensitization and reprocessing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questions?"/>
          <p:cNvSpPr txBox="1"/>
          <p:nvPr>
            <p:ph type="title"/>
          </p:nvPr>
        </p:nvSpPr>
        <p:spPr>
          <a:xfrm>
            <a:off x="1257300" y="4477953"/>
            <a:ext cx="21869402" cy="5284503"/>
          </a:xfrm>
          <a:prstGeom prst="rect">
            <a:avLst/>
          </a:prstGeom>
        </p:spPr>
        <p:txBody>
          <a:bodyPr/>
          <a:lstStyle>
            <a:lvl1pPr>
              <a:defRPr spc="-700" sz="16800"/>
            </a:lvl1pPr>
          </a:lstStyle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motional, psychological and social well-being"/>
          <p:cNvSpPr txBox="1"/>
          <p:nvPr>
            <p:ph type="title"/>
          </p:nvPr>
        </p:nvSpPr>
        <p:spPr>
          <a:xfrm>
            <a:off x="1295399" y="-250167"/>
            <a:ext cx="23180582" cy="13625342"/>
          </a:xfrm>
          <a:prstGeom prst="rect">
            <a:avLst/>
          </a:prstGeom>
        </p:spPr>
        <p:txBody>
          <a:bodyPr/>
          <a:lstStyle>
            <a:lvl1pPr>
              <a:defRPr spc="-500"/>
            </a:lvl1pPr>
          </a:lstStyle>
          <a:p>
            <a:pPr/>
            <a:r>
              <a:t>emotional, psychological and social well-being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eac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Peace Scale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f you can’t manage your own min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defRPr spc="-367" sz="9180"/>
            </a:lvl1pPr>
          </a:lstStyle>
          <a:p>
            <a:pPr/>
            <a:r>
              <a:t>If you can’t manage your own mind…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houghts        Feelings…"/>
          <p:cNvSpPr txBox="1"/>
          <p:nvPr>
            <p:ph type="title"/>
          </p:nvPr>
        </p:nvSpPr>
        <p:spPr>
          <a:xfrm>
            <a:off x="2497612" y="2987271"/>
            <a:ext cx="21869402" cy="7741458"/>
          </a:xfrm>
          <a:prstGeom prst="rect">
            <a:avLst/>
          </a:prstGeom>
        </p:spPr>
        <p:txBody>
          <a:bodyPr/>
          <a:lstStyle/>
          <a:p>
            <a:pPr>
              <a:defRPr spc="-600" sz="13300"/>
            </a:pPr>
            <a:r>
              <a:t>thoughts        Feelings        </a:t>
            </a:r>
            <a:endParaRPr spc="-532"/>
          </a:p>
          <a:p>
            <a:pPr>
              <a:defRPr spc="-532" sz="13300"/>
            </a:pPr>
          </a:p>
          <a:p>
            <a:pPr>
              <a:defRPr spc="-600" sz="13300"/>
            </a:pPr>
            <a:r>
              <a:t>                            behavior</a:t>
            </a:r>
          </a:p>
        </p:txBody>
      </p:sp>
      <p:sp>
        <p:nvSpPr>
          <p:cNvPr id="177" name="Arrow"/>
          <p:cNvSpPr/>
          <p:nvPr/>
        </p:nvSpPr>
        <p:spPr>
          <a:xfrm>
            <a:off x="11556999" y="4642920"/>
            <a:ext cx="1270002" cy="127000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178" name="Arrow"/>
          <p:cNvSpPr/>
          <p:nvPr/>
        </p:nvSpPr>
        <p:spPr>
          <a:xfrm>
            <a:off x="22115558" y="4642920"/>
            <a:ext cx="1270002" cy="127000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179" name="Arrow"/>
          <p:cNvSpPr/>
          <p:nvPr/>
        </p:nvSpPr>
        <p:spPr>
          <a:xfrm>
            <a:off x="8342389" y="8185577"/>
            <a:ext cx="1270002" cy="127000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dentify…"/>
          <p:cNvSpPr txBox="1"/>
          <p:nvPr>
            <p:ph type="title"/>
          </p:nvPr>
        </p:nvSpPr>
        <p:spPr>
          <a:xfrm>
            <a:off x="1295400" y="1553755"/>
            <a:ext cx="21869400" cy="9299780"/>
          </a:xfrm>
          <a:prstGeom prst="rect">
            <a:avLst/>
          </a:prstGeom>
        </p:spPr>
        <p:txBody>
          <a:bodyPr/>
          <a:lstStyle/>
          <a:p>
            <a:pPr algn="ctr">
              <a:defRPr spc="-700" sz="15600"/>
            </a:pPr>
            <a:r>
              <a:t>identify </a:t>
            </a:r>
          </a:p>
          <a:p>
            <a:pPr algn="ctr">
              <a:defRPr spc="-700" sz="15600"/>
            </a:pPr>
            <a:r>
              <a:t>negative core beliefs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satOff val="-50098"/>
            <a:lumOff val="-1501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ov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Love scale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who are you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600" sz="14600"/>
            </a:lvl1pPr>
          </a:lstStyle>
          <a:p>
            <a:pPr/>
            <a:r>
              <a:t>who are you?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FA1FF"/>
            </a:gs>
            <a:gs pos="100000">
              <a:srgbClr val="FF01C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you  are not your thou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500"/>
            </a:lvl1pPr>
          </a:lstStyle>
          <a:p>
            <a:pPr/>
            <a:r>
              <a:t>you  are not your thoughts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