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261" r:id="rId3"/>
    <p:sldId id="258" r:id="rId4"/>
    <p:sldId id="293" r:id="rId5"/>
    <p:sldId id="285" r:id="rId6"/>
    <p:sldId id="294" r:id="rId7"/>
    <p:sldId id="286" r:id="rId8"/>
    <p:sldId id="271" r:id="rId9"/>
    <p:sldId id="288" r:id="rId10"/>
    <p:sldId id="289" r:id="rId11"/>
    <p:sldId id="277" r:id="rId12"/>
    <p:sldId id="278" r:id="rId13"/>
    <p:sldId id="290" r:id="rId14"/>
    <p:sldId id="276" r:id="rId15"/>
    <p:sldId id="291" r:id="rId16"/>
    <p:sldId id="29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estine Alejandro" initials="EA" lastIdx="5" clrIdx="0">
    <p:extLst>
      <p:ext uri="{19B8F6BF-5375-455C-9EA6-DF929625EA0E}">
        <p15:presenceInfo xmlns:p15="http://schemas.microsoft.com/office/powerpoint/2012/main" userId="Ernestine Alej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AD"/>
    <a:srgbClr val="F83EB6"/>
    <a:srgbClr val="FA6EC8"/>
    <a:srgbClr val="8B2AA6"/>
    <a:srgbClr val="BC1498"/>
    <a:srgbClr val="28C4C8"/>
    <a:srgbClr val="1FCDD1"/>
    <a:srgbClr val="23AAB0"/>
    <a:srgbClr val="23ADAD"/>
    <a:srgbClr val="21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59350" autoAdjust="0"/>
  </p:normalViewPr>
  <p:slideViewPr>
    <p:cSldViewPr snapToGrid="0">
      <p:cViewPr varScale="1">
        <p:scale>
          <a:sx n="68" d="100"/>
          <a:sy n="68" d="100"/>
        </p:scale>
        <p:origin x="2214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E73F-75EB-4656-AE95-C28289F6863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ABAB-C03A-4F5C-8C83-E960574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2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8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Tilted crown</a:t>
            </a:r>
            <a:r>
              <a:rPr lang="en-US" baseline="0" dirty="0" smtClean="0"/>
              <a:t> is a metaphor</a:t>
            </a:r>
            <a:endParaRPr lang="en-US" dirty="0" smtClean="0"/>
          </a:p>
          <a:p>
            <a:r>
              <a:rPr lang="en-US" dirty="0" smtClean="0"/>
              <a:t>Common triggers that can your crown to tilt </a:t>
            </a:r>
          </a:p>
          <a:p>
            <a:r>
              <a:rPr lang="en-US" dirty="0" err="1" smtClean="0"/>
              <a:t>Unforgiveness</a:t>
            </a:r>
            <a:endParaRPr lang="en-US" dirty="0" smtClean="0"/>
          </a:p>
          <a:p>
            <a:r>
              <a:rPr lang="en-US" dirty="0" smtClean="0"/>
              <a:t>Consequences to holding on to bitterness</a:t>
            </a:r>
          </a:p>
          <a:p>
            <a:r>
              <a:rPr lang="en-US" dirty="0" smtClean="0"/>
              <a:t>Unresolved hurt can negatively impact our</a:t>
            </a:r>
            <a:r>
              <a:rPr lang="en-US" baseline="0" dirty="0" smtClean="0"/>
              <a:t> emotional and spiritual well being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ABAB-C03A-4F5C-8C83-E96057417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83EB6"/>
            </a:gs>
            <a:gs pos="0">
              <a:srgbClr val="FA6EC8"/>
            </a:gs>
            <a:gs pos="74000">
              <a:srgbClr val="C808AD"/>
            </a:gs>
            <a:gs pos="83000">
              <a:srgbClr val="8B2AA6"/>
            </a:gs>
            <a:gs pos="100000">
              <a:srgbClr val="8B2AA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8E6F-351C-4F05-A6DA-7E3BB08310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9A50-FA44-4365-A812-94B5CEEC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-1111" r="19354" b="-1"/>
          <a:stretch/>
        </p:blipFill>
        <p:spPr>
          <a:xfrm>
            <a:off x="6576164" y="-76200"/>
            <a:ext cx="7988550" cy="6934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9691" y="294417"/>
            <a:ext cx="757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WELCOME ACTIVITY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59418" y="-457458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0285" y="25427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Take the sticky note and write one quality you admire about yourself (strength, kindness) 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Find one person that you may not know well, introduce yourself and share your quality with your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After sharing, place your sticky note on the Words of Affirmation Poster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184" y="1399789"/>
            <a:ext cx="5556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CROWN YOU WEAR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UNDERSTANDING YOUR WORTH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03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God created me with purpose and beauty, and I am precious in His sight.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“Words of Affirmation”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Self-Reflection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8660" y="3010837"/>
            <a:ext cx="886280" cy="1459956"/>
            <a:chOff x="682962" y="1528506"/>
            <a:chExt cx="1520839" cy="2571837"/>
          </a:xfrm>
          <a:solidFill>
            <a:srgbClr val="00B0F0"/>
          </a:solidFill>
        </p:grpSpPr>
        <p:sp>
          <p:nvSpPr>
            <p:cNvPr id="26" name="TextBox 25"/>
            <p:cNvSpPr txBox="1"/>
            <p:nvPr/>
          </p:nvSpPr>
          <p:spPr>
            <a:xfrm rot="8146160">
              <a:off x="682962" y="1528506"/>
              <a:ext cx="1520839" cy="1506272"/>
            </a:xfrm>
            <a:prstGeom prst="teardrop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97166" y="3596598"/>
              <a:ext cx="452811" cy="503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54138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" r="13397"/>
          <a:stretch/>
        </p:blipFill>
        <p:spPr>
          <a:xfrm>
            <a:off x="4625942" y="-29029"/>
            <a:ext cx="7638630" cy="68870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10396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NAVIGATING SOCIAL MEDIA &amp; COMPARISON TRAPS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04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128959" y="335618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26321" y="-2503902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8457" y="5762650"/>
            <a:ext cx="511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  2 </a:t>
            </a:r>
            <a:r>
              <a:rPr lang="en-US" sz="2400" i="1" dirty="0">
                <a:solidFill>
                  <a:schemeClr val="bg1"/>
                </a:solidFill>
              </a:rPr>
              <a:t>Corinthians </a:t>
            </a:r>
            <a:r>
              <a:rPr lang="en-US" sz="2400" i="1" dirty="0" smtClean="0">
                <a:solidFill>
                  <a:schemeClr val="bg1"/>
                </a:solidFill>
              </a:rPr>
              <a:t>10:12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144" y="2872605"/>
            <a:ext cx="4359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“Comparison is the thief of joy”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Teddy Roosevelt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291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-635" r="31227" b="-107"/>
          <a:stretch/>
        </p:blipFill>
        <p:spPr>
          <a:xfrm>
            <a:off x="6972435" y="-50800"/>
            <a:ext cx="5292136" cy="690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READY TO DATE AGAIN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05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99931" y="3515841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26321" y="-2503902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87" y="1912233"/>
            <a:ext cx="37446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Emotionally Healed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Comfortable being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Know what you want in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Healthy self-esteem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Open to new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Genuinely excited to meet new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2462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READY TO DATE AGAIN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05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Write down three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qualities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that you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need in a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partner and three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signs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are ready to date again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In your group discuss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what makes someone truly ready to seek a relationship.</a:t>
            </a:r>
          </a:p>
          <a:p>
            <a:pPr fontAlgn="base"/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“Heart Check”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Group Activity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052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/>
        </p:blipFill>
        <p:spPr>
          <a:xfrm>
            <a:off x="5549900" y="0"/>
            <a:ext cx="6705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CELEBRATING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SINGLE LIFE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06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99931" y="3515841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26321" y="-2503902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48573" y="2072386"/>
            <a:ext cx="51013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Live abundantly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Focus on Personal Development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Prioritize Self-Care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Build Meaningful Relationships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Enjoy your freedom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Celebrate your Achievements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base"/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8380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CELEBRATING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SINGLE LIFE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06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3200" dirty="0" smtClean="0">
                <a:solidFill>
                  <a:srgbClr val="002060"/>
                </a:solidFill>
              </a:rPr>
              <a:t>Discuss with a partner how you plan to live </a:t>
            </a:r>
            <a:r>
              <a:rPr lang="en-US" sz="3200" dirty="0">
                <a:solidFill>
                  <a:srgbClr val="002060"/>
                </a:solidFill>
              </a:rPr>
              <a:t>more abundantly in </a:t>
            </a:r>
            <a:r>
              <a:rPr lang="en-US" sz="3200" dirty="0" smtClean="0">
                <a:solidFill>
                  <a:srgbClr val="002060"/>
                </a:solidFill>
              </a:rPr>
              <a:t>your </a:t>
            </a:r>
            <a:r>
              <a:rPr lang="en-US" sz="3200" dirty="0">
                <a:solidFill>
                  <a:srgbClr val="002060"/>
                </a:solidFill>
              </a:rPr>
              <a:t>current season of life. What goals or dreams have </a:t>
            </a:r>
            <a:r>
              <a:rPr lang="en-US" sz="3200" dirty="0" smtClean="0">
                <a:solidFill>
                  <a:srgbClr val="002060"/>
                </a:solidFill>
              </a:rPr>
              <a:t>you </a:t>
            </a:r>
            <a:r>
              <a:rPr lang="en-US" sz="3200" dirty="0">
                <a:solidFill>
                  <a:srgbClr val="002060"/>
                </a:solidFill>
              </a:rPr>
              <a:t>put on hold that </a:t>
            </a:r>
            <a:r>
              <a:rPr lang="en-US" sz="3200" dirty="0" smtClean="0">
                <a:solidFill>
                  <a:srgbClr val="002060"/>
                </a:solidFill>
              </a:rPr>
              <a:t>you </a:t>
            </a:r>
            <a:r>
              <a:rPr lang="en-US" sz="3200" dirty="0">
                <a:solidFill>
                  <a:srgbClr val="002060"/>
                </a:solidFill>
              </a:rPr>
              <a:t>can now pursue?</a:t>
            </a:r>
          </a:p>
          <a:p>
            <a:pPr fontAlgn="base"/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“Crown of Abundance”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Partner Activity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827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72186" y="2021642"/>
            <a:ext cx="7997141" cy="7546476"/>
            <a:chOff x="1437486" y="-6356341"/>
            <a:chExt cx="7997141" cy="7546476"/>
          </a:xfrm>
        </p:grpSpPr>
        <p:sp>
          <p:nvSpPr>
            <p:cNvPr id="7" name="Oval 6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60517" y="-6356341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25748" y="-6578932"/>
            <a:ext cx="7974110" cy="7546475"/>
            <a:chOff x="7473425" y="1717150"/>
            <a:chExt cx="7974110" cy="7546475"/>
          </a:xfrm>
        </p:grpSpPr>
        <p:sp>
          <p:nvSpPr>
            <p:cNvPr id="13" name="Oval 12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384356" y="4095628"/>
            <a:ext cx="574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</a:t>
            </a:r>
            <a:endParaRPr lang="en-US" sz="4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"/>
            <a:ext cx="4914900" cy="689702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88" y="0"/>
            <a:ext cx="6874412" cy="68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72186" y="2021642"/>
            <a:ext cx="7997141" cy="7546476"/>
            <a:chOff x="1437486" y="-6356341"/>
            <a:chExt cx="7997141" cy="7546476"/>
          </a:xfrm>
        </p:grpSpPr>
        <p:sp>
          <p:nvSpPr>
            <p:cNvPr id="7" name="Oval 6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60517" y="-6356341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37486" y="-635634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25748" y="-6578932"/>
            <a:ext cx="7974110" cy="7546475"/>
            <a:chOff x="7473425" y="1717150"/>
            <a:chExt cx="7974110" cy="7546475"/>
          </a:xfrm>
        </p:grpSpPr>
        <p:sp>
          <p:nvSpPr>
            <p:cNvPr id="13" name="Oval 12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73425" y="1717150"/>
              <a:ext cx="7974110" cy="7546475"/>
            </a:xfrm>
            <a:prstGeom prst="ellipse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68460" y="3448515"/>
            <a:ext cx="574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Straighten Your Crown in </a:t>
            </a:r>
          </a:p>
          <a:p>
            <a:pPr algn="ctr"/>
            <a:r>
              <a:rPr lang="en-US" sz="4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Single Life</a:t>
            </a:r>
            <a:endParaRPr lang="en-US" sz="4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"/>
            <a:ext cx="4914900" cy="689702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10649" y="908426"/>
            <a:ext cx="757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AGENDA</a:t>
            </a:r>
            <a:endParaRPr lang="en-US" sz="6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4620" y="2058915"/>
            <a:ext cx="990338" cy="4154984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04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06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94960" y="2050628"/>
            <a:ext cx="8636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Appreciating the Journey of Single Life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Identifying a Tilted Crown &amp; How to Fix it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Understanding our Worth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Navigating Social Media &amp; Comparison Traps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Deciding if we are Single &amp; Ready to Mingle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Celebrating Singlehood &amp; Walking in Confidence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59418" y="-457458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5400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t="-847" r="1"/>
          <a:stretch/>
        </p:blipFill>
        <p:spPr>
          <a:xfrm>
            <a:off x="5500913" y="-58057"/>
            <a:ext cx="6966877" cy="69160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9249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APPRECIATING THE JOURNEY OF SINGLE LIFE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3887" y="2208635"/>
            <a:ext cx="5450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Every woman’s journey is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We have various experiences and emotions tied to this stage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We are fearfully &amp; wonderfully made ~ Psalm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139:14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All things have become new       ~ 2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5:17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6388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5" y="364538"/>
            <a:ext cx="911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APPRECIATING THE JOURNEY OF SINGLE LIFE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Share how did you get to singlehood &amp;what has been the most rewarding part of your single journey?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“This is My Story”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Partner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Activity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8833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r="22804"/>
          <a:stretch/>
        </p:blipFill>
        <p:spPr>
          <a:xfrm>
            <a:off x="4570187" y="0"/>
            <a:ext cx="7941129" cy="6843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CAN CAUSE YOUR CROWN TO TILT?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3887" y="1383742"/>
            <a:ext cx="5921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Societal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Loneliness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Unwanted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Dating Frustration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Stereotypes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Judgment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Feeling Left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Future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Lack of Emotional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Body Image/ Self-Worth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Unforgiveness</a:t>
            </a: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Promiscuity 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8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5" y="364537"/>
            <a:ext cx="8127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CAN CAUSE YOUR CROWN TO TILT?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In small groups, identify areas in your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life that tilt your crown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which causes you to feel less confident or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whole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Discuss how letting go of these burdens can "straighten" your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crowns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“Restoring My Crown”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Group Activity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7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r="30847"/>
          <a:stretch/>
        </p:blipFill>
        <p:spPr>
          <a:xfrm>
            <a:off x="5150757" y="14514"/>
            <a:ext cx="7113814" cy="6843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UNDERSTANDING YOUR WORTH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03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887" y="1608009"/>
            <a:ext cx="3935374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You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are wonderfully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made</a:t>
            </a:r>
          </a:p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a child of God </a:t>
            </a: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God has a plan for your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life</a:t>
            </a:r>
          </a:p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chosen and dearly love</a:t>
            </a:r>
          </a:p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Your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worth is found in Christ, not in the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world</a:t>
            </a:r>
          </a:p>
          <a:p>
            <a:pPr marL="342900" indent="-342900" fontAlgn="base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Your identity is secure in Christ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6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4224" y="364538"/>
            <a:ext cx="10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UNDERSTANDING YOUR WORTH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887" y="325826"/>
            <a:ext cx="990338" cy="707886"/>
          </a:xfrm>
          <a:prstGeom prst="rect">
            <a:avLst/>
          </a:prstGeom>
          <a:solidFill>
            <a:srgbClr val="1942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03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083560" y="3514504"/>
            <a:ext cx="7974110" cy="7623898"/>
            <a:chOff x="-5016342" y="-153853"/>
            <a:chExt cx="7974110" cy="7623898"/>
          </a:xfrm>
        </p:grpSpPr>
        <p:sp>
          <p:nvSpPr>
            <p:cNvPr id="9" name="Oval 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2821" y="-2451866"/>
            <a:ext cx="7974110" cy="7623898"/>
            <a:chOff x="-5016342" y="-153853"/>
            <a:chExt cx="7974110" cy="7623898"/>
          </a:xfrm>
        </p:grpSpPr>
        <p:sp>
          <p:nvSpPr>
            <p:cNvPr id="18" name="Oval 17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5016342" y="-153853"/>
              <a:ext cx="7974110" cy="7546475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5016342" y="-153853"/>
              <a:ext cx="7974110" cy="7623898"/>
            </a:xfrm>
            <a:prstGeom prst="ellipse">
              <a:avLst/>
            </a:prstGeom>
            <a:solidFill>
              <a:srgbClr val="FFFFFF">
                <a:alpha val="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25873" y="3136930"/>
            <a:ext cx="9383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Write down a promise from God or a personal value </a:t>
            </a:r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hold dear. Keep your red ruby as a reminder of your worth.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39" y="2273703"/>
            <a:ext cx="979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en-US" sz="40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“Ruby Reflection”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46160">
            <a:off x="9211484" y="-162748"/>
            <a:ext cx="2617980" cy="2533134"/>
          </a:xfrm>
          <a:prstGeom prst="teardrop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1716" y="580206"/>
            <a:ext cx="229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Self-Reflection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99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13432</TotalTime>
  <Words>598</Words>
  <Application>Microsoft Office PowerPoint</Application>
  <PresentationFormat>Widescreen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Joycelyn Jones</dc:creator>
  <cp:lastModifiedBy>Microsoft account</cp:lastModifiedBy>
  <cp:revision>136</cp:revision>
  <cp:lastPrinted>2024-10-14T22:57:38Z</cp:lastPrinted>
  <dcterms:created xsi:type="dcterms:W3CDTF">2024-09-27T18:46:02Z</dcterms:created>
  <dcterms:modified xsi:type="dcterms:W3CDTF">2024-10-18T17:29:04Z</dcterms:modified>
</cp:coreProperties>
</file>